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Century Schoolbook" panose="02040604050505020304" pitchFamily="18" charset="0"/>
      <p:regular r:id="rId4"/>
      <p:bold r:id="rId5"/>
      <p:italic r:id="rId6"/>
      <p:boldItalic r:id="rId7"/>
    </p:embeddedFont>
    <p:embeddedFont>
      <p:font typeface="EB Garamond" pitchFamily="2" charset="0"/>
      <p:regular r:id="rId8"/>
      <p:bold r:id="rId9"/>
      <p:italic r:id="rId10"/>
      <p:boldItalic r:id="rId11"/>
    </p:embeddedFont>
    <p:embeddedFont>
      <p:font typeface="EB Garamond ExtraBold" pitchFamily="2" charset="0"/>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0600"/>
    <a:srgbClr val="7F0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2883"/>
    <p:restoredTop sz="96296"/>
  </p:normalViewPr>
  <p:slideViewPr>
    <p:cSldViewPr snapToGrid="0">
      <p:cViewPr varScale="1">
        <p:scale>
          <a:sx n="23" d="100"/>
          <a:sy n="23" d="100"/>
        </p:scale>
        <p:origin x="2664" y="30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528"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2"/>
            <a:ext cx="40898880" cy="1313664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24959"/>
            </a:lvl1pPr>
            <a:lvl2pPr lvl="1" algn="ctr">
              <a:spcBef>
                <a:spcPts val="0"/>
              </a:spcBef>
              <a:spcAft>
                <a:spcPts val="0"/>
              </a:spcAft>
              <a:buSzPts val="5200"/>
              <a:buNone/>
              <a:defRPr sz="24959"/>
            </a:lvl2pPr>
            <a:lvl3pPr lvl="2" algn="ctr">
              <a:spcBef>
                <a:spcPts val="0"/>
              </a:spcBef>
              <a:spcAft>
                <a:spcPts val="0"/>
              </a:spcAft>
              <a:buSzPts val="5200"/>
              <a:buNone/>
              <a:defRPr sz="24959"/>
            </a:lvl3pPr>
            <a:lvl4pPr lvl="3" algn="ctr">
              <a:spcBef>
                <a:spcPts val="0"/>
              </a:spcBef>
              <a:spcAft>
                <a:spcPts val="0"/>
              </a:spcAft>
              <a:buSzPts val="5200"/>
              <a:buNone/>
              <a:defRPr sz="24959"/>
            </a:lvl4pPr>
            <a:lvl5pPr lvl="4" algn="ctr">
              <a:spcBef>
                <a:spcPts val="0"/>
              </a:spcBef>
              <a:spcAft>
                <a:spcPts val="0"/>
              </a:spcAft>
              <a:buSzPts val="5200"/>
              <a:buNone/>
              <a:defRPr sz="24959"/>
            </a:lvl5pPr>
            <a:lvl6pPr lvl="5" algn="ctr">
              <a:spcBef>
                <a:spcPts val="0"/>
              </a:spcBef>
              <a:spcAft>
                <a:spcPts val="0"/>
              </a:spcAft>
              <a:buSzPts val="5200"/>
              <a:buNone/>
              <a:defRPr sz="24959"/>
            </a:lvl6pPr>
            <a:lvl7pPr lvl="6" algn="ctr">
              <a:spcBef>
                <a:spcPts val="0"/>
              </a:spcBef>
              <a:spcAft>
                <a:spcPts val="0"/>
              </a:spcAft>
              <a:buSzPts val="5200"/>
              <a:buNone/>
              <a:defRPr sz="24959"/>
            </a:lvl7pPr>
            <a:lvl8pPr lvl="7" algn="ctr">
              <a:spcBef>
                <a:spcPts val="0"/>
              </a:spcBef>
              <a:spcAft>
                <a:spcPts val="0"/>
              </a:spcAft>
              <a:buSzPts val="5200"/>
              <a:buNone/>
              <a:defRPr sz="24959"/>
            </a:lvl8pPr>
            <a:lvl9pPr lvl="8" algn="ctr">
              <a:spcBef>
                <a:spcPts val="0"/>
              </a:spcBef>
              <a:spcAft>
                <a:spcPts val="0"/>
              </a:spcAft>
              <a:buSzPts val="5200"/>
              <a:buNone/>
              <a:defRPr sz="24959"/>
            </a:lvl9pPr>
          </a:lstStyle>
          <a:p>
            <a:endParaRPr/>
          </a:p>
        </p:txBody>
      </p:sp>
      <p:sp>
        <p:nvSpPr>
          <p:cNvPr id="11" name="Google Shape;11;p2"/>
          <p:cNvSpPr txBox="1">
            <a:spLocks noGrp="1"/>
          </p:cNvSpPr>
          <p:nvPr>
            <p:ph type="subTitle" idx="1"/>
          </p:nvPr>
        </p:nvSpPr>
        <p:spPr>
          <a:xfrm>
            <a:off x="1496160" y="18138398"/>
            <a:ext cx="40898880" cy="507264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13439"/>
            </a:lvl1pPr>
            <a:lvl2pPr lvl="1" algn="ctr">
              <a:lnSpc>
                <a:spcPct val="100000"/>
              </a:lnSpc>
              <a:spcBef>
                <a:spcPts val="0"/>
              </a:spcBef>
              <a:spcAft>
                <a:spcPts val="0"/>
              </a:spcAft>
              <a:buSzPts val="2800"/>
              <a:buNone/>
              <a:defRPr sz="13439"/>
            </a:lvl2pPr>
            <a:lvl3pPr lvl="2" algn="ctr">
              <a:lnSpc>
                <a:spcPct val="100000"/>
              </a:lnSpc>
              <a:spcBef>
                <a:spcPts val="0"/>
              </a:spcBef>
              <a:spcAft>
                <a:spcPts val="0"/>
              </a:spcAft>
              <a:buSzPts val="2800"/>
              <a:buNone/>
              <a:defRPr sz="13439"/>
            </a:lvl3pPr>
            <a:lvl4pPr lvl="3" algn="ctr">
              <a:lnSpc>
                <a:spcPct val="100000"/>
              </a:lnSpc>
              <a:spcBef>
                <a:spcPts val="0"/>
              </a:spcBef>
              <a:spcAft>
                <a:spcPts val="0"/>
              </a:spcAft>
              <a:buSzPts val="2800"/>
              <a:buNone/>
              <a:defRPr sz="13439"/>
            </a:lvl4pPr>
            <a:lvl5pPr lvl="4" algn="ctr">
              <a:lnSpc>
                <a:spcPct val="100000"/>
              </a:lnSpc>
              <a:spcBef>
                <a:spcPts val="0"/>
              </a:spcBef>
              <a:spcAft>
                <a:spcPts val="0"/>
              </a:spcAft>
              <a:buSzPts val="2800"/>
              <a:buNone/>
              <a:defRPr sz="13439"/>
            </a:lvl5pPr>
            <a:lvl6pPr lvl="5" algn="ctr">
              <a:lnSpc>
                <a:spcPct val="100000"/>
              </a:lnSpc>
              <a:spcBef>
                <a:spcPts val="0"/>
              </a:spcBef>
              <a:spcAft>
                <a:spcPts val="0"/>
              </a:spcAft>
              <a:buSzPts val="2800"/>
              <a:buNone/>
              <a:defRPr sz="13439"/>
            </a:lvl6pPr>
            <a:lvl7pPr lvl="6" algn="ctr">
              <a:lnSpc>
                <a:spcPct val="100000"/>
              </a:lnSpc>
              <a:spcBef>
                <a:spcPts val="0"/>
              </a:spcBef>
              <a:spcAft>
                <a:spcPts val="0"/>
              </a:spcAft>
              <a:buSzPts val="2800"/>
              <a:buNone/>
              <a:defRPr sz="13439"/>
            </a:lvl7pPr>
            <a:lvl8pPr lvl="7" algn="ctr">
              <a:lnSpc>
                <a:spcPct val="100000"/>
              </a:lnSpc>
              <a:spcBef>
                <a:spcPts val="0"/>
              </a:spcBef>
              <a:spcAft>
                <a:spcPts val="0"/>
              </a:spcAft>
              <a:buSzPts val="2800"/>
              <a:buNone/>
              <a:defRPr sz="13439"/>
            </a:lvl8pPr>
            <a:lvl9pPr lvl="8" algn="ctr">
              <a:lnSpc>
                <a:spcPct val="100000"/>
              </a:lnSpc>
              <a:spcBef>
                <a:spcPts val="0"/>
              </a:spcBef>
              <a:spcAft>
                <a:spcPts val="0"/>
              </a:spcAft>
              <a:buSzPts val="2800"/>
              <a:buNone/>
              <a:defRPr sz="13439"/>
            </a:lvl9pPr>
          </a:lstStyle>
          <a:p>
            <a:endParaRPr/>
          </a:p>
        </p:txBody>
      </p:sp>
      <p:sp>
        <p:nvSpPr>
          <p:cNvPr id="12" name="Google Shape;12;p2"/>
          <p:cNvSpPr txBox="1">
            <a:spLocks noGrp="1"/>
          </p:cNvSpPr>
          <p:nvPr>
            <p:ph type="sldNum" idx="12"/>
          </p:nvPr>
        </p:nvSpPr>
        <p:spPr>
          <a:xfrm>
            <a:off x="40667800" y="29844590"/>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198"/>
            <a:ext cx="40898880" cy="1256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57607"/>
            </a:lvl1pPr>
            <a:lvl2pPr lvl="1" algn="ctr">
              <a:spcBef>
                <a:spcPts val="0"/>
              </a:spcBef>
              <a:spcAft>
                <a:spcPts val="0"/>
              </a:spcAft>
              <a:buSzPts val="12000"/>
              <a:buNone/>
              <a:defRPr sz="57607"/>
            </a:lvl2pPr>
            <a:lvl3pPr lvl="2" algn="ctr">
              <a:spcBef>
                <a:spcPts val="0"/>
              </a:spcBef>
              <a:spcAft>
                <a:spcPts val="0"/>
              </a:spcAft>
              <a:buSzPts val="12000"/>
              <a:buNone/>
              <a:defRPr sz="57607"/>
            </a:lvl3pPr>
            <a:lvl4pPr lvl="3" algn="ctr">
              <a:spcBef>
                <a:spcPts val="0"/>
              </a:spcBef>
              <a:spcAft>
                <a:spcPts val="0"/>
              </a:spcAft>
              <a:buSzPts val="12000"/>
              <a:buNone/>
              <a:defRPr sz="57607"/>
            </a:lvl4pPr>
            <a:lvl5pPr lvl="4" algn="ctr">
              <a:spcBef>
                <a:spcPts val="0"/>
              </a:spcBef>
              <a:spcAft>
                <a:spcPts val="0"/>
              </a:spcAft>
              <a:buSzPts val="12000"/>
              <a:buNone/>
              <a:defRPr sz="57607"/>
            </a:lvl5pPr>
            <a:lvl6pPr lvl="5" algn="ctr">
              <a:spcBef>
                <a:spcPts val="0"/>
              </a:spcBef>
              <a:spcAft>
                <a:spcPts val="0"/>
              </a:spcAft>
              <a:buSzPts val="12000"/>
              <a:buNone/>
              <a:defRPr sz="57607"/>
            </a:lvl6pPr>
            <a:lvl7pPr lvl="6" algn="ctr">
              <a:spcBef>
                <a:spcPts val="0"/>
              </a:spcBef>
              <a:spcAft>
                <a:spcPts val="0"/>
              </a:spcAft>
              <a:buSzPts val="12000"/>
              <a:buNone/>
              <a:defRPr sz="57607"/>
            </a:lvl7pPr>
            <a:lvl8pPr lvl="7" algn="ctr">
              <a:spcBef>
                <a:spcPts val="0"/>
              </a:spcBef>
              <a:spcAft>
                <a:spcPts val="0"/>
              </a:spcAft>
              <a:buSzPts val="12000"/>
              <a:buNone/>
              <a:defRPr sz="57607"/>
            </a:lvl8pPr>
            <a:lvl9pPr lvl="8" algn="ctr">
              <a:spcBef>
                <a:spcPts val="0"/>
              </a:spcBef>
              <a:spcAft>
                <a:spcPts val="0"/>
              </a:spcAft>
              <a:buSzPts val="12000"/>
              <a:buNone/>
              <a:defRPr sz="57607"/>
            </a:lvl9pPr>
          </a:lstStyle>
          <a:p>
            <a:r>
              <a:t>xx%</a:t>
            </a:r>
          </a:p>
        </p:txBody>
      </p:sp>
      <p:sp>
        <p:nvSpPr>
          <p:cNvPr id="46" name="Google Shape;46;p11"/>
          <p:cNvSpPr txBox="1">
            <a:spLocks noGrp="1"/>
          </p:cNvSpPr>
          <p:nvPr>
            <p:ph type="body" idx="1"/>
          </p:nvPr>
        </p:nvSpPr>
        <p:spPr>
          <a:xfrm>
            <a:off x="1496160" y="20174242"/>
            <a:ext cx="40898880" cy="8325120"/>
          </a:xfrm>
          <a:prstGeom prst="rect">
            <a:avLst/>
          </a:prstGeom>
        </p:spPr>
        <p:txBody>
          <a:bodyPr spcFirstLastPara="1" wrap="square" lIns="91425" tIns="91425" rIns="91425" bIns="91425" anchor="t" anchorCtr="0">
            <a:normAutofit/>
          </a:bodyPr>
          <a:lstStyle>
            <a:lvl1pPr marL="2194859" lvl="0" indent="-1646140" algn="ctr">
              <a:spcBef>
                <a:spcPts val="0"/>
              </a:spcBef>
              <a:spcAft>
                <a:spcPts val="0"/>
              </a:spcAft>
              <a:buSzPts val="1800"/>
              <a:buChar char="●"/>
              <a:defRPr/>
            </a:lvl1pPr>
            <a:lvl2pPr marL="4389710" lvl="1" indent="-1524200" algn="ctr">
              <a:spcBef>
                <a:spcPts val="0"/>
              </a:spcBef>
              <a:spcAft>
                <a:spcPts val="0"/>
              </a:spcAft>
              <a:buSzPts val="1400"/>
              <a:buChar char="○"/>
              <a:defRPr/>
            </a:lvl2pPr>
            <a:lvl3pPr marL="6584573" lvl="2" indent="-1524200" algn="ctr">
              <a:spcBef>
                <a:spcPts val="0"/>
              </a:spcBef>
              <a:spcAft>
                <a:spcPts val="0"/>
              </a:spcAft>
              <a:buSzPts val="1400"/>
              <a:buChar char="■"/>
              <a:defRPr/>
            </a:lvl3pPr>
            <a:lvl4pPr marL="8779421" lvl="3" indent="-1524200" algn="ctr">
              <a:spcBef>
                <a:spcPts val="0"/>
              </a:spcBef>
              <a:spcAft>
                <a:spcPts val="0"/>
              </a:spcAft>
              <a:buSzPts val="1400"/>
              <a:buChar char="●"/>
              <a:defRPr/>
            </a:lvl4pPr>
            <a:lvl5pPr marL="10974283" lvl="4" indent="-1524200" algn="ctr">
              <a:spcBef>
                <a:spcPts val="0"/>
              </a:spcBef>
              <a:spcAft>
                <a:spcPts val="0"/>
              </a:spcAft>
              <a:buSzPts val="1400"/>
              <a:buChar char="○"/>
              <a:defRPr/>
            </a:lvl5pPr>
            <a:lvl6pPr marL="13169135" lvl="5" indent="-1524200" algn="ctr">
              <a:spcBef>
                <a:spcPts val="0"/>
              </a:spcBef>
              <a:spcAft>
                <a:spcPts val="0"/>
              </a:spcAft>
              <a:buSzPts val="1400"/>
              <a:buChar char="■"/>
              <a:defRPr/>
            </a:lvl6pPr>
            <a:lvl7pPr marL="15363994" lvl="6" indent="-1524200" algn="ctr">
              <a:spcBef>
                <a:spcPts val="0"/>
              </a:spcBef>
              <a:spcAft>
                <a:spcPts val="0"/>
              </a:spcAft>
              <a:buSzPts val="1400"/>
              <a:buChar char="●"/>
              <a:defRPr/>
            </a:lvl7pPr>
            <a:lvl8pPr marL="17558852" lvl="7" indent="-1524200" algn="ctr">
              <a:spcBef>
                <a:spcPts val="0"/>
              </a:spcBef>
              <a:spcAft>
                <a:spcPts val="0"/>
              </a:spcAft>
              <a:buSzPts val="1400"/>
              <a:buChar char="○"/>
              <a:defRPr/>
            </a:lvl8pPr>
            <a:lvl9pPr marL="19753704" lvl="8" indent="-15242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40667800" y="29844590"/>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800" y="29844590"/>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0"/>
            <a:ext cx="40898880" cy="538752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17280"/>
            </a:lvl1pPr>
            <a:lvl2pPr lvl="1" algn="ctr">
              <a:spcBef>
                <a:spcPts val="0"/>
              </a:spcBef>
              <a:spcAft>
                <a:spcPts val="0"/>
              </a:spcAft>
              <a:buSzPts val="3600"/>
              <a:buNone/>
              <a:defRPr sz="17280"/>
            </a:lvl2pPr>
            <a:lvl3pPr lvl="2" algn="ctr">
              <a:spcBef>
                <a:spcPts val="0"/>
              </a:spcBef>
              <a:spcAft>
                <a:spcPts val="0"/>
              </a:spcAft>
              <a:buSzPts val="3600"/>
              <a:buNone/>
              <a:defRPr sz="17280"/>
            </a:lvl3pPr>
            <a:lvl4pPr lvl="3" algn="ctr">
              <a:spcBef>
                <a:spcPts val="0"/>
              </a:spcBef>
              <a:spcAft>
                <a:spcPts val="0"/>
              </a:spcAft>
              <a:buSzPts val="3600"/>
              <a:buNone/>
              <a:defRPr sz="17280"/>
            </a:lvl4pPr>
            <a:lvl5pPr lvl="4" algn="ctr">
              <a:spcBef>
                <a:spcPts val="0"/>
              </a:spcBef>
              <a:spcAft>
                <a:spcPts val="0"/>
              </a:spcAft>
              <a:buSzPts val="3600"/>
              <a:buNone/>
              <a:defRPr sz="17280"/>
            </a:lvl5pPr>
            <a:lvl6pPr lvl="5" algn="ctr">
              <a:spcBef>
                <a:spcPts val="0"/>
              </a:spcBef>
              <a:spcAft>
                <a:spcPts val="0"/>
              </a:spcAft>
              <a:buSzPts val="3600"/>
              <a:buNone/>
              <a:defRPr sz="17280"/>
            </a:lvl6pPr>
            <a:lvl7pPr lvl="6" algn="ctr">
              <a:spcBef>
                <a:spcPts val="0"/>
              </a:spcBef>
              <a:spcAft>
                <a:spcPts val="0"/>
              </a:spcAft>
              <a:buSzPts val="3600"/>
              <a:buNone/>
              <a:defRPr sz="17280"/>
            </a:lvl7pPr>
            <a:lvl8pPr lvl="7" algn="ctr">
              <a:spcBef>
                <a:spcPts val="0"/>
              </a:spcBef>
              <a:spcAft>
                <a:spcPts val="0"/>
              </a:spcAft>
              <a:buSzPts val="3600"/>
              <a:buNone/>
              <a:defRPr sz="17280"/>
            </a:lvl8pPr>
            <a:lvl9pPr lvl="8" algn="ctr">
              <a:spcBef>
                <a:spcPts val="0"/>
              </a:spcBef>
              <a:spcAft>
                <a:spcPts val="0"/>
              </a:spcAft>
              <a:buSzPts val="3600"/>
              <a:buNone/>
              <a:defRPr sz="17280"/>
            </a:lvl9pPr>
          </a:lstStyle>
          <a:p>
            <a:endParaRPr/>
          </a:p>
        </p:txBody>
      </p:sp>
      <p:sp>
        <p:nvSpPr>
          <p:cNvPr id="15" name="Google Shape;15;p3"/>
          <p:cNvSpPr txBox="1">
            <a:spLocks noGrp="1"/>
          </p:cNvSpPr>
          <p:nvPr>
            <p:ph type="sldNum" idx="12"/>
          </p:nvPr>
        </p:nvSpPr>
        <p:spPr>
          <a:xfrm>
            <a:off x="40667800" y="29844590"/>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6160" y="2848162"/>
            <a:ext cx="40898880" cy="366528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1496160" y="7375838"/>
            <a:ext cx="40898880" cy="21864960"/>
          </a:xfrm>
          <a:prstGeom prst="rect">
            <a:avLst/>
          </a:prstGeom>
        </p:spPr>
        <p:txBody>
          <a:bodyPr spcFirstLastPara="1" wrap="square" lIns="91425" tIns="91425" rIns="91425" bIns="91425" anchor="t" anchorCtr="0">
            <a:normAutofit/>
          </a:bodyPr>
          <a:lstStyle>
            <a:lvl1pPr marL="2194859" lvl="0" indent="-1646140">
              <a:spcBef>
                <a:spcPts val="0"/>
              </a:spcBef>
              <a:spcAft>
                <a:spcPts val="0"/>
              </a:spcAft>
              <a:buSzPts val="1800"/>
              <a:buChar char="●"/>
              <a:defRPr/>
            </a:lvl1pPr>
            <a:lvl2pPr marL="4389710" lvl="1" indent="-1524200">
              <a:spcBef>
                <a:spcPts val="0"/>
              </a:spcBef>
              <a:spcAft>
                <a:spcPts val="0"/>
              </a:spcAft>
              <a:buSzPts val="1400"/>
              <a:buChar char="○"/>
              <a:defRPr/>
            </a:lvl2pPr>
            <a:lvl3pPr marL="6584573" lvl="2" indent="-1524200">
              <a:spcBef>
                <a:spcPts val="0"/>
              </a:spcBef>
              <a:spcAft>
                <a:spcPts val="0"/>
              </a:spcAft>
              <a:buSzPts val="1400"/>
              <a:buChar char="■"/>
              <a:defRPr/>
            </a:lvl3pPr>
            <a:lvl4pPr marL="8779421" lvl="3" indent="-1524200">
              <a:spcBef>
                <a:spcPts val="0"/>
              </a:spcBef>
              <a:spcAft>
                <a:spcPts val="0"/>
              </a:spcAft>
              <a:buSzPts val="1400"/>
              <a:buChar char="●"/>
              <a:defRPr/>
            </a:lvl4pPr>
            <a:lvl5pPr marL="10974283" lvl="4" indent="-1524200">
              <a:spcBef>
                <a:spcPts val="0"/>
              </a:spcBef>
              <a:spcAft>
                <a:spcPts val="0"/>
              </a:spcAft>
              <a:buSzPts val="1400"/>
              <a:buChar char="○"/>
              <a:defRPr/>
            </a:lvl5pPr>
            <a:lvl6pPr marL="13169135" lvl="5" indent="-1524200">
              <a:spcBef>
                <a:spcPts val="0"/>
              </a:spcBef>
              <a:spcAft>
                <a:spcPts val="0"/>
              </a:spcAft>
              <a:buSzPts val="1400"/>
              <a:buChar char="■"/>
              <a:defRPr/>
            </a:lvl6pPr>
            <a:lvl7pPr marL="15363994" lvl="6" indent="-1524200">
              <a:spcBef>
                <a:spcPts val="0"/>
              </a:spcBef>
              <a:spcAft>
                <a:spcPts val="0"/>
              </a:spcAft>
              <a:buSzPts val="1400"/>
              <a:buChar char="●"/>
              <a:defRPr/>
            </a:lvl7pPr>
            <a:lvl8pPr marL="17558852" lvl="7" indent="-1524200">
              <a:spcBef>
                <a:spcPts val="0"/>
              </a:spcBef>
              <a:spcAft>
                <a:spcPts val="0"/>
              </a:spcAft>
              <a:buSzPts val="1400"/>
              <a:buChar char="○"/>
              <a:defRPr/>
            </a:lvl8pPr>
            <a:lvl9pPr marL="19753704" lvl="8" indent="-15242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40667800" y="29844590"/>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2"/>
            <a:ext cx="40898880" cy="366528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496160" y="7375838"/>
            <a:ext cx="19199520" cy="21864960"/>
          </a:xfrm>
          <a:prstGeom prst="rect">
            <a:avLst/>
          </a:prstGeom>
        </p:spPr>
        <p:txBody>
          <a:bodyPr spcFirstLastPara="1" wrap="square" lIns="91425" tIns="91425" rIns="91425" bIns="91425" anchor="t" anchorCtr="0">
            <a:normAutofit/>
          </a:bodyPr>
          <a:lstStyle>
            <a:lvl1pPr marL="2194859" lvl="0" indent="-1524200">
              <a:spcBef>
                <a:spcPts val="0"/>
              </a:spcBef>
              <a:spcAft>
                <a:spcPts val="0"/>
              </a:spcAft>
              <a:buSzPts val="1400"/>
              <a:buChar char="●"/>
              <a:defRPr sz="6721"/>
            </a:lvl1pPr>
            <a:lvl2pPr marL="4389710" lvl="1" indent="-1463234">
              <a:spcBef>
                <a:spcPts val="0"/>
              </a:spcBef>
              <a:spcAft>
                <a:spcPts val="0"/>
              </a:spcAft>
              <a:buSzPts val="1200"/>
              <a:buChar char="○"/>
              <a:defRPr sz="5760"/>
            </a:lvl2pPr>
            <a:lvl3pPr marL="6584573" lvl="2" indent="-1463234">
              <a:spcBef>
                <a:spcPts val="0"/>
              </a:spcBef>
              <a:spcAft>
                <a:spcPts val="0"/>
              </a:spcAft>
              <a:buSzPts val="1200"/>
              <a:buChar char="■"/>
              <a:defRPr sz="5760"/>
            </a:lvl3pPr>
            <a:lvl4pPr marL="8779421" lvl="3" indent="-1463234">
              <a:spcBef>
                <a:spcPts val="0"/>
              </a:spcBef>
              <a:spcAft>
                <a:spcPts val="0"/>
              </a:spcAft>
              <a:buSzPts val="1200"/>
              <a:buChar char="●"/>
              <a:defRPr sz="5760"/>
            </a:lvl4pPr>
            <a:lvl5pPr marL="10974283" lvl="4" indent="-1463234">
              <a:spcBef>
                <a:spcPts val="0"/>
              </a:spcBef>
              <a:spcAft>
                <a:spcPts val="0"/>
              </a:spcAft>
              <a:buSzPts val="1200"/>
              <a:buChar char="○"/>
              <a:defRPr sz="5760"/>
            </a:lvl5pPr>
            <a:lvl6pPr marL="13169135" lvl="5" indent="-1463234">
              <a:spcBef>
                <a:spcPts val="0"/>
              </a:spcBef>
              <a:spcAft>
                <a:spcPts val="0"/>
              </a:spcAft>
              <a:buSzPts val="1200"/>
              <a:buChar char="■"/>
              <a:defRPr sz="5760"/>
            </a:lvl6pPr>
            <a:lvl7pPr marL="15363994" lvl="6" indent="-1463234">
              <a:spcBef>
                <a:spcPts val="0"/>
              </a:spcBef>
              <a:spcAft>
                <a:spcPts val="0"/>
              </a:spcAft>
              <a:buSzPts val="1200"/>
              <a:buChar char="●"/>
              <a:defRPr sz="5760"/>
            </a:lvl7pPr>
            <a:lvl8pPr marL="17558852" lvl="7" indent="-1463234">
              <a:spcBef>
                <a:spcPts val="0"/>
              </a:spcBef>
              <a:spcAft>
                <a:spcPts val="0"/>
              </a:spcAft>
              <a:buSzPts val="1200"/>
              <a:buChar char="○"/>
              <a:defRPr sz="5760"/>
            </a:lvl8pPr>
            <a:lvl9pPr marL="19753704" lvl="8" indent="-1463234">
              <a:spcBef>
                <a:spcPts val="0"/>
              </a:spcBef>
              <a:spcAft>
                <a:spcPts val="0"/>
              </a:spcAft>
              <a:buSzPts val="1200"/>
              <a:buChar char="■"/>
              <a:defRPr sz="5760"/>
            </a:lvl9pPr>
          </a:lstStyle>
          <a:p>
            <a:endParaRPr/>
          </a:p>
        </p:txBody>
      </p:sp>
      <p:sp>
        <p:nvSpPr>
          <p:cNvPr id="23" name="Google Shape;23;p5"/>
          <p:cNvSpPr txBox="1">
            <a:spLocks noGrp="1"/>
          </p:cNvSpPr>
          <p:nvPr>
            <p:ph type="body" idx="2"/>
          </p:nvPr>
        </p:nvSpPr>
        <p:spPr>
          <a:xfrm>
            <a:off x="23195520" y="7375838"/>
            <a:ext cx="19199520" cy="21864960"/>
          </a:xfrm>
          <a:prstGeom prst="rect">
            <a:avLst/>
          </a:prstGeom>
        </p:spPr>
        <p:txBody>
          <a:bodyPr spcFirstLastPara="1" wrap="square" lIns="91425" tIns="91425" rIns="91425" bIns="91425" anchor="t" anchorCtr="0">
            <a:normAutofit/>
          </a:bodyPr>
          <a:lstStyle>
            <a:lvl1pPr marL="2194859" lvl="0" indent="-1524200">
              <a:spcBef>
                <a:spcPts val="0"/>
              </a:spcBef>
              <a:spcAft>
                <a:spcPts val="0"/>
              </a:spcAft>
              <a:buSzPts val="1400"/>
              <a:buChar char="●"/>
              <a:defRPr sz="6721"/>
            </a:lvl1pPr>
            <a:lvl2pPr marL="4389710" lvl="1" indent="-1463234">
              <a:spcBef>
                <a:spcPts val="0"/>
              </a:spcBef>
              <a:spcAft>
                <a:spcPts val="0"/>
              </a:spcAft>
              <a:buSzPts val="1200"/>
              <a:buChar char="○"/>
              <a:defRPr sz="5760"/>
            </a:lvl2pPr>
            <a:lvl3pPr marL="6584573" lvl="2" indent="-1463234">
              <a:spcBef>
                <a:spcPts val="0"/>
              </a:spcBef>
              <a:spcAft>
                <a:spcPts val="0"/>
              </a:spcAft>
              <a:buSzPts val="1200"/>
              <a:buChar char="■"/>
              <a:defRPr sz="5760"/>
            </a:lvl3pPr>
            <a:lvl4pPr marL="8779421" lvl="3" indent="-1463234">
              <a:spcBef>
                <a:spcPts val="0"/>
              </a:spcBef>
              <a:spcAft>
                <a:spcPts val="0"/>
              </a:spcAft>
              <a:buSzPts val="1200"/>
              <a:buChar char="●"/>
              <a:defRPr sz="5760"/>
            </a:lvl4pPr>
            <a:lvl5pPr marL="10974283" lvl="4" indent="-1463234">
              <a:spcBef>
                <a:spcPts val="0"/>
              </a:spcBef>
              <a:spcAft>
                <a:spcPts val="0"/>
              </a:spcAft>
              <a:buSzPts val="1200"/>
              <a:buChar char="○"/>
              <a:defRPr sz="5760"/>
            </a:lvl5pPr>
            <a:lvl6pPr marL="13169135" lvl="5" indent="-1463234">
              <a:spcBef>
                <a:spcPts val="0"/>
              </a:spcBef>
              <a:spcAft>
                <a:spcPts val="0"/>
              </a:spcAft>
              <a:buSzPts val="1200"/>
              <a:buChar char="■"/>
              <a:defRPr sz="5760"/>
            </a:lvl6pPr>
            <a:lvl7pPr marL="15363994" lvl="6" indent="-1463234">
              <a:spcBef>
                <a:spcPts val="0"/>
              </a:spcBef>
              <a:spcAft>
                <a:spcPts val="0"/>
              </a:spcAft>
              <a:buSzPts val="1200"/>
              <a:buChar char="●"/>
              <a:defRPr sz="5760"/>
            </a:lvl7pPr>
            <a:lvl8pPr marL="17558852" lvl="7" indent="-1463234">
              <a:spcBef>
                <a:spcPts val="0"/>
              </a:spcBef>
              <a:spcAft>
                <a:spcPts val="0"/>
              </a:spcAft>
              <a:buSzPts val="1200"/>
              <a:buChar char="○"/>
              <a:defRPr sz="5760"/>
            </a:lvl8pPr>
            <a:lvl9pPr marL="19753704" lvl="8" indent="-1463234">
              <a:spcBef>
                <a:spcPts val="0"/>
              </a:spcBef>
              <a:spcAft>
                <a:spcPts val="0"/>
              </a:spcAft>
              <a:buSzPts val="1200"/>
              <a:buChar char="■"/>
              <a:defRPr sz="5760"/>
            </a:lvl9pPr>
          </a:lstStyle>
          <a:p>
            <a:endParaRPr/>
          </a:p>
        </p:txBody>
      </p:sp>
      <p:sp>
        <p:nvSpPr>
          <p:cNvPr id="24" name="Google Shape;24;p5"/>
          <p:cNvSpPr txBox="1">
            <a:spLocks noGrp="1"/>
          </p:cNvSpPr>
          <p:nvPr>
            <p:ph type="sldNum" idx="12"/>
          </p:nvPr>
        </p:nvSpPr>
        <p:spPr>
          <a:xfrm>
            <a:off x="40667800" y="29844590"/>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2"/>
            <a:ext cx="40898880" cy="366528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40667800" y="29844590"/>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0" cy="483648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1520"/>
            </a:lvl1pPr>
            <a:lvl2pPr lvl="1">
              <a:spcBef>
                <a:spcPts val="0"/>
              </a:spcBef>
              <a:spcAft>
                <a:spcPts val="0"/>
              </a:spcAft>
              <a:buSzPts val="2400"/>
              <a:buNone/>
              <a:defRPr sz="11520"/>
            </a:lvl2pPr>
            <a:lvl3pPr lvl="2">
              <a:spcBef>
                <a:spcPts val="0"/>
              </a:spcBef>
              <a:spcAft>
                <a:spcPts val="0"/>
              </a:spcAft>
              <a:buSzPts val="2400"/>
              <a:buNone/>
              <a:defRPr sz="11520"/>
            </a:lvl3pPr>
            <a:lvl4pPr lvl="3">
              <a:spcBef>
                <a:spcPts val="0"/>
              </a:spcBef>
              <a:spcAft>
                <a:spcPts val="0"/>
              </a:spcAft>
              <a:buSzPts val="2400"/>
              <a:buNone/>
              <a:defRPr sz="11520"/>
            </a:lvl4pPr>
            <a:lvl5pPr lvl="4">
              <a:spcBef>
                <a:spcPts val="0"/>
              </a:spcBef>
              <a:spcAft>
                <a:spcPts val="0"/>
              </a:spcAft>
              <a:buSzPts val="2400"/>
              <a:buNone/>
              <a:defRPr sz="11520"/>
            </a:lvl5pPr>
            <a:lvl6pPr lvl="5">
              <a:spcBef>
                <a:spcPts val="0"/>
              </a:spcBef>
              <a:spcAft>
                <a:spcPts val="0"/>
              </a:spcAft>
              <a:buSzPts val="2400"/>
              <a:buNone/>
              <a:defRPr sz="11520"/>
            </a:lvl6pPr>
            <a:lvl7pPr lvl="6">
              <a:spcBef>
                <a:spcPts val="0"/>
              </a:spcBef>
              <a:spcAft>
                <a:spcPts val="0"/>
              </a:spcAft>
              <a:buSzPts val="2400"/>
              <a:buNone/>
              <a:defRPr sz="11520"/>
            </a:lvl7pPr>
            <a:lvl8pPr lvl="7">
              <a:spcBef>
                <a:spcPts val="0"/>
              </a:spcBef>
              <a:spcAft>
                <a:spcPts val="0"/>
              </a:spcAft>
              <a:buSzPts val="2400"/>
              <a:buNone/>
              <a:defRPr sz="11520"/>
            </a:lvl8pPr>
            <a:lvl9pPr lvl="8">
              <a:spcBef>
                <a:spcPts val="0"/>
              </a:spcBef>
              <a:spcAft>
                <a:spcPts val="0"/>
              </a:spcAft>
              <a:buSzPts val="2400"/>
              <a:buNone/>
              <a:defRPr sz="11520"/>
            </a:lvl9pPr>
          </a:lstStyle>
          <a:p>
            <a:endParaRPr/>
          </a:p>
        </p:txBody>
      </p:sp>
      <p:sp>
        <p:nvSpPr>
          <p:cNvPr id="30" name="Google Shape;30;p7"/>
          <p:cNvSpPr txBox="1">
            <a:spLocks noGrp="1"/>
          </p:cNvSpPr>
          <p:nvPr>
            <p:ph type="body" idx="1"/>
          </p:nvPr>
        </p:nvSpPr>
        <p:spPr>
          <a:xfrm>
            <a:off x="1496160" y="8893440"/>
            <a:ext cx="13478400" cy="20348160"/>
          </a:xfrm>
          <a:prstGeom prst="rect">
            <a:avLst/>
          </a:prstGeom>
        </p:spPr>
        <p:txBody>
          <a:bodyPr spcFirstLastPara="1" wrap="square" lIns="91425" tIns="91425" rIns="91425" bIns="91425" anchor="t" anchorCtr="0">
            <a:normAutofit/>
          </a:bodyPr>
          <a:lstStyle>
            <a:lvl1pPr marL="2194859" lvl="0" indent="-1463234">
              <a:spcBef>
                <a:spcPts val="0"/>
              </a:spcBef>
              <a:spcAft>
                <a:spcPts val="0"/>
              </a:spcAft>
              <a:buSzPts val="1200"/>
              <a:buChar char="●"/>
              <a:defRPr sz="5760"/>
            </a:lvl1pPr>
            <a:lvl2pPr marL="4389710" lvl="1" indent="-1463234">
              <a:spcBef>
                <a:spcPts val="0"/>
              </a:spcBef>
              <a:spcAft>
                <a:spcPts val="0"/>
              </a:spcAft>
              <a:buSzPts val="1200"/>
              <a:buChar char="○"/>
              <a:defRPr sz="5760"/>
            </a:lvl2pPr>
            <a:lvl3pPr marL="6584573" lvl="2" indent="-1463234">
              <a:spcBef>
                <a:spcPts val="0"/>
              </a:spcBef>
              <a:spcAft>
                <a:spcPts val="0"/>
              </a:spcAft>
              <a:buSzPts val="1200"/>
              <a:buChar char="■"/>
              <a:defRPr sz="5760"/>
            </a:lvl3pPr>
            <a:lvl4pPr marL="8779421" lvl="3" indent="-1463234">
              <a:spcBef>
                <a:spcPts val="0"/>
              </a:spcBef>
              <a:spcAft>
                <a:spcPts val="0"/>
              </a:spcAft>
              <a:buSzPts val="1200"/>
              <a:buChar char="●"/>
              <a:defRPr sz="5760"/>
            </a:lvl4pPr>
            <a:lvl5pPr marL="10974283" lvl="4" indent="-1463234">
              <a:spcBef>
                <a:spcPts val="0"/>
              </a:spcBef>
              <a:spcAft>
                <a:spcPts val="0"/>
              </a:spcAft>
              <a:buSzPts val="1200"/>
              <a:buChar char="○"/>
              <a:defRPr sz="5760"/>
            </a:lvl5pPr>
            <a:lvl6pPr marL="13169135" lvl="5" indent="-1463234">
              <a:spcBef>
                <a:spcPts val="0"/>
              </a:spcBef>
              <a:spcAft>
                <a:spcPts val="0"/>
              </a:spcAft>
              <a:buSzPts val="1200"/>
              <a:buChar char="■"/>
              <a:defRPr sz="5760"/>
            </a:lvl6pPr>
            <a:lvl7pPr marL="15363994" lvl="6" indent="-1463234">
              <a:spcBef>
                <a:spcPts val="0"/>
              </a:spcBef>
              <a:spcAft>
                <a:spcPts val="0"/>
              </a:spcAft>
              <a:buSzPts val="1200"/>
              <a:buChar char="●"/>
              <a:defRPr sz="5760"/>
            </a:lvl7pPr>
            <a:lvl8pPr marL="17558852" lvl="7" indent="-1463234">
              <a:spcBef>
                <a:spcPts val="0"/>
              </a:spcBef>
              <a:spcAft>
                <a:spcPts val="0"/>
              </a:spcAft>
              <a:buSzPts val="1200"/>
              <a:buChar char="○"/>
              <a:defRPr sz="5760"/>
            </a:lvl8pPr>
            <a:lvl9pPr marL="19753704" lvl="8" indent="-1463234">
              <a:spcBef>
                <a:spcPts val="0"/>
              </a:spcBef>
              <a:spcAft>
                <a:spcPts val="0"/>
              </a:spcAft>
              <a:buSzPts val="1200"/>
              <a:buChar char="■"/>
              <a:defRPr sz="5760"/>
            </a:lvl9pPr>
          </a:lstStyle>
          <a:p>
            <a:endParaRPr/>
          </a:p>
        </p:txBody>
      </p:sp>
      <p:sp>
        <p:nvSpPr>
          <p:cNvPr id="31" name="Google Shape;31;p7"/>
          <p:cNvSpPr txBox="1">
            <a:spLocks noGrp="1"/>
          </p:cNvSpPr>
          <p:nvPr>
            <p:ph type="sldNum" idx="12"/>
          </p:nvPr>
        </p:nvSpPr>
        <p:spPr>
          <a:xfrm>
            <a:off x="40667800" y="29844590"/>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1" y="2880960"/>
            <a:ext cx="30565440" cy="2618112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23040"/>
            </a:lvl1pPr>
            <a:lvl2pPr lvl="1">
              <a:spcBef>
                <a:spcPts val="0"/>
              </a:spcBef>
              <a:spcAft>
                <a:spcPts val="0"/>
              </a:spcAft>
              <a:buSzPts val="4800"/>
              <a:buNone/>
              <a:defRPr sz="23040"/>
            </a:lvl2pPr>
            <a:lvl3pPr lvl="2">
              <a:spcBef>
                <a:spcPts val="0"/>
              </a:spcBef>
              <a:spcAft>
                <a:spcPts val="0"/>
              </a:spcAft>
              <a:buSzPts val="4800"/>
              <a:buNone/>
              <a:defRPr sz="23040"/>
            </a:lvl3pPr>
            <a:lvl4pPr lvl="3">
              <a:spcBef>
                <a:spcPts val="0"/>
              </a:spcBef>
              <a:spcAft>
                <a:spcPts val="0"/>
              </a:spcAft>
              <a:buSzPts val="4800"/>
              <a:buNone/>
              <a:defRPr sz="23040"/>
            </a:lvl4pPr>
            <a:lvl5pPr lvl="4">
              <a:spcBef>
                <a:spcPts val="0"/>
              </a:spcBef>
              <a:spcAft>
                <a:spcPts val="0"/>
              </a:spcAft>
              <a:buSzPts val="4800"/>
              <a:buNone/>
              <a:defRPr sz="23040"/>
            </a:lvl5pPr>
            <a:lvl6pPr lvl="5">
              <a:spcBef>
                <a:spcPts val="0"/>
              </a:spcBef>
              <a:spcAft>
                <a:spcPts val="0"/>
              </a:spcAft>
              <a:buSzPts val="4800"/>
              <a:buNone/>
              <a:defRPr sz="23040"/>
            </a:lvl6pPr>
            <a:lvl7pPr lvl="6">
              <a:spcBef>
                <a:spcPts val="0"/>
              </a:spcBef>
              <a:spcAft>
                <a:spcPts val="0"/>
              </a:spcAft>
              <a:buSzPts val="4800"/>
              <a:buNone/>
              <a:defRPr sz="23040"/>
            </a:lvl7pPr>
            <a:lvl8pPr lvl="7">
              <a:spcBef>
                <a:spcPts val="0"/>
              </a:spcBef>
              <a:spcAft>
                <a:spcPts val="0"/>
              </a:spcAft>
              <a:buSzPts val="4800"/>
              <a:buNone/>
              <a:defRPr sz="23040"/>
            </a:lvl8pPr>
            <a:lvl9pPr lvl="8">
              <a:spcBef>
                <a:spcPts val="0"/>
              </a:spcBef>
              <a:spcAft>
                <a:spcPts val="0"/>
              </a:spcAft>
              <a:buSzPts val="4800"/>
              <a:buNone/>
              <a:defRPr sz="23040"/>
            </a:lvl9pPr>
          </a:lstStyle>
          <a:p>
            <a:endParaRPr/>
          </a:p>
        </p:txBody>
      </p:sp>
      <p:sp>
        <p:nvSpPr>
          <p:cNvPr id="34" name="Google Shape;34;p8"/>
          <p:cNvSpPr txBox="1">
            <a:spLocks noGrp="1"/>
          </p:cNvSpPr>
          <p:nvPr>
            <p:ph type="sldNum" idx="12"/>
          </p:nvPr>
        </p:nvSpPr>
        <p:spPr>
          <a:xfrm>
            <a:off x="40667800" y="29844590"/>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2"/>
            <a:ext cx="21945600" cy="32918400"/>
          </a:xfrm>
          <a:prstGeom prst="rect">
            <a:avLst/>
          </a:prstGeom>
          <a:solidFill>
            <a:schemeClr val="lt2"/>
          </a:solidFill>
          <a:ln>
            <a:noFill/>
          </a:ln>
        </p:spPr>
        <p:txBody>
          <a:bodyPr spcFirstLastPara="1" wrap="square" lIns="438840" tIns="438840" rIns="438840" bIns="438840" anchor="ctr" anchorCtr="0">
            <a:noAutofit/>
          </a:bodyPr>
          <a:lstStyle/>
          <a:p>
            <a:pPr marL="0" lvl="0" indent="0" algn="l" rtl="0">
              <a:spcBef>
                <a:spcPts val="0"/>
              </a:spcBef>
              <a:spcAft>
                <a:spcPts val="0"/>
              </a:spcAft>
              <a:buNone/>
            </a:pPr>
            <a:endParaRPr sz="36133" dirty="0"/>
          </a:p>
        </p:txBody>
      </p:sp>
      <p:sp>
        <p:nvSpPr>
          <p:cNvPr id="37" name="Google Shape;37;p9"/>
          <p:cNvSpPr txBox="1">
            <a:spLocks noGrp="1"/>
          </p:cNvSpPr>
          <p:nvPr>
            <p:ph type="title"/>
          </p:nvPr>
        </p:nvSpPr>
        <p:spPr>
          <a:xfrm>
            <a:off x="1274400" y="7892318"/>
            <a:ext cx="19416960" cy="948672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20160"/>
            </a:lvl1pPr>
            <a:lvl2pPr lvl="1" algn="ctr">
              <a:spcBef>
                <a:spcPts val="0"/>
              </a:spcBef>
              <a:spcAft>
                <a:spcPts val="0"/>
              </a:spcAft>
              <a:buSzPts val="4200"/>
              <a:buNone/>
              <a:defRPr sz="20160"/>
            </a:lvl2pPr>
            <a:lvl3pPr lvl="2" algn="ctr">
              <a:spcBef>
                <a:spcPts val="0"/>
              </a:spcBef>
              <a:spcAft>
                <a:spcPts val="0"/>
              </a:spcAft>
              <a:buSzPts val="4200"/>
              <a:buNone/>
              <a:defRPr sz="20160"/>
            </a:lvl3pPr>
            <a:lvl4pPr lvl="3" algn="ctr">
              <a:spcBef>
                <a:spcPts val="0"/>
              </a:spcBef>
              <a:spcAft>
                <a:spcPts val="0"/>
              </a:spcAft>
              <a:buSzPts val="4200"/>
              <a:buNone/>
              <a:defRPr sz="20160"/>
            </a:lvl4pPr>
            <a:lvl5pPr lvl="4" algn="ctr">
              <a:spcBef>
                <a:spcPts val="0"/>
              </a:spcBef>
              <a:spcAft>
                <a:spcPts val="0"/>
              </a:spcAft>
              <a:buSzPts val="4200"/>
              <a:buNone/>
              <a:defRPr sz="20160"/>
            </a:lvl5pPr>
            <a:lvl6pPr lvl="5" algn="ctr">
              <a:spcBef>
                <a:spcPts val="0"/>
              </a:spcBef>
              <a:spcAft>
                <a:spcPts val="0"/>
              </a:spcAft>
              <a:buSzPts val="4200"/>
              <a:buNone/>
              <a:defRPr sz="20160"/>
            </a:lvl6pPr>
            <a:lvl7pPr lvl="6" algn="ctr">
              <a:spcBef>
                <a:spcPts val="0"/>
              </a:spcBef>
              <a:spcAft>
                <a:spcPts val="0"/>
              </a:spcAft>
              <a:buSzPts val="4200"/>
              <a:buNone/>
              <a:defRPr sz="20160"/>
            </a:lvl7pPr>
            <a:lvl8pPr lvl="7" algn="ctr">
              <a:spcBef>
                <a:spcPts val="0"/>
              </a:spcBef>
              <a:spcAft>
                <a:spcPts val="0"/>
              </a:spcAft>
              <a:buSzPts val="4200"/>
              <a:buNone/>
              <a:defRPr sz="20160"/>
            </a:lvl8pPr>
            <a:lvl9pPr lvl="8" algn="ctr">
              <a:spcBef>
                <a:spcPts val="0"/>
              </a:spcBef>
              <a:spcAft>
                <a:spcPts val="0"/>
              </a:spcAft>
              <a:buSzPts val="4200"/>
              <a:buNone/>
              <a:defRPr sz="20160"/>
            </a:lvl9pPr>
          </a:lstStyle>
          <a:p>
            <a:endParaRPr/>
          </a:p>
        </p:txBody>
      </p:sp>
      <p:sp>
        <p:nvSpPr>
          <p:cNvPr id="38" name="Google Shape;38;p9"/>
          <p:cNvSpPr txBox="1">
            <a:spLocks noGrp="1"/>
          </p:cNvSpPr>
          <p:nvPr>
            <p:ph type="subTitle" idx="1"/>
          </p:nvPr>
        </p:nvSpPr>
        <p:spPr>
          <a:xfrm>
            <a:off x="1274400" y="17939678"/>
            <a:ext cx="19416960" cy="790464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0080"/>
            </a:lvl1pPr>
            <a:lvl2pPr lvl="1" algn="ctr">
              <a:lnSpc>
                <a:spcPct val="100000"/>
              </a:lnSpc>
              <a:spcBef>
                <a:spcPts val="0"/>
              </a:spcBef>
              <a:spcAft>
                <a:spcPts val="0"/>
              </a:spcAft>
              <a:buSzPts val="2100"/>
              <a:buNone/>
              <a:defRPr sz="10080"/>
            </a:lvl2pPr>
            <a:lvl3pPr lvl="2" algn="ctr">
              <a:lnSpc>
                <a:spcPct val="100000"/>
              </a:lnSpc>
              <a:spcBef>
                <a:spcPts val="0"/>
              </a:spcBef>
              <a:spcAft>
                <a:spcPts val="0"/>
              </a:spcAft>
              <a:buSzPts val="2100"/>
              <a:buNone/>
              <a:defRPr sz="10080"/>
            </a:lvl3pPr>
            <a:lvl4pPr lvl="3" algn="ctr">
              <a:lnSpc>
                <a:spcPct val="100000"/>
              </a:lnSpc>
              <a:spcBef>
                <a:spcPts val="0"/>
              </a:spcBef>
              <a:spcAft>
                <a:spcPts val="0"/>
              </a:spcAft>
              <a:buSzPts val="2100"/>
              <a:buNone/>
              <a:defRPr sz="10080"/>
            </a:lvl4pPr>
            <a:lvl5pPr lvl="4" algn="ctr">
              <a:lnSpc>
                <a:spcPct val="100000"/>
              </a:lnSpc>
              <a:spcBef>
                <a:spcPts val="0"/>
              </a:spcBef>
              <a:spcAft>
                <a:spcPts val="0"/>
              </a:spcAft>
              <a:buSzPts val="2100"/>
              <a:buNone/>
              <a:defRPr sz="10080"/>
            </a:lvl5pPr>
            <a:lvl6pPr lvl="5" algn="ctr">
              <a:lnSpc>
                <a:spcPct val="100000"/>
              </a:lnSpc>
              <a:spcBef>
                <a:spcPts val="0"/>
              </a:spcBef>
              <a:spcAft>
                <a:spcPts val="0"/>
              </a:spcAft>
              <a:buSzPts val="2100"/>
              <a:buNone/>
              <a:defRPr sz="10080"/>
            </a:lvl6pPr>
            <a:lvl7pPr lvl="6" algn="ctr">
              <a:lnSpc>
                <a:spcPct val="100000"/>
              </a:lnSpc>
              <a:spcBef>
                <a:spcPts val="0"/>
              </a:spcBef>
              <a:spcAft>
                <a:spcPts val="0"/>
              </a:spcAft>
              <a:buSzPts val="2100"/>
              <a:buNone/>
              <a:defRPr sz="10080"/>
            </a:lvl7pPr>
            <a:lvl8pPr lvl="7" algn="ctr">
              <a:lnSpc>
                <a:spcPct val="100000"/>
              </a:lnSpc>
              <a:spcBef>
                <a:spcPts val="0"/>
              </a:spcBef>
              <a:spcAft>
                <a:spcPts val="0"/>
              </a:spcAft>
              <a:buSzPts val="2100"/>
              <a:buNone/>
              <a:defRPr sz="10080"/>
            </a:lvl8pPr>
            <a:lvl9pPr lvl="8" algn="ctr">
              <a:lnSpc>
                <a:spcPct val="100000"/>
              </a:lnSpc>
              <a:spcBef>
                <a:spcPts val="0"/>
              </a:spcBef>
              <a:spcAft>
                <a:spcPts val="0"/>
              </a:spcAft>
              <a:buSzPts val="2100"/>
              <a:buNone/>
              <a:defRPr sz="10080"/>
            </a:lvl9pPr>
          </a:lstStyle>
          <a:p>
            <a:endParaRPr/>
          </a:p>
        </p:txBody>
      </p:sp>
      <p:sp>
        <p:nvSpPr>
          <p:cNvPr id="39" name="Google Shape;39;p9"/>
          <p:cNvSpPr txBox="1">
            <a:spLocks noGrp="1"/>
          </p:cNvSpPr>
          <p:nvPr>
            <p:ph type="body" idx="2"/>
          </p:nvPr>
        </p:nvSpPr>
        <p:spPr>
          <a:xfrm>
            <a:off x="23709600" y="4634078"/>
            <a:ext cx="18417600" cy="23648640"/>
          </a:xfrm>
          <a:prstGeom prst="rect">
            <a:avLst/>
          </a:prstGeom>
        </p:spPr>
        <p:txBody>
          <a:bodyPr spcFirstLastPara="1" wrap="square" lIns="91425" tIns="91425" rIns="91425" bIns="91425" anchor="ctr" anchorCtr="0">
            <a:normAutofit/>
          </a:bodyPr>
          <a:lstStyle>
            <a:lvl1pPr marL="2194859" lvl="0" indent="-1646140">
              <a:spcBef>
                <a:spcPts val="0"/>
              </a:spcBef>
              <a:spcAft>
                <a:spcPts val="0"/>
              </a:spcAft>
              <a:buSzPts val="1800"/>
              <a:buChar char="●"/>
              <a:defRPr/>
            </a:lvl1pPr>
            <a:lvl2pPr marL="4389710" lvl="1" indent="-1524200">
              <a:spcBef>
                <a:spcPts val="0"/>
              </a:spcBef>
              <a:spcAft>
                <a:spcPts val="0"/>
              </a:spcAft>
              <a:buSzPts val="1400"/>
              <a:buChar char="○"/>
              <a:defRPr/>
            </a:lvl2pPr>
            <a:lvl3pPr marL="6584573" lvl="2" indent="-1524200">
              <a:spcBef>
                <a:spcPts val="0"/>
              </a:spcBef>
              <a:spcAft>
                <a:spcPts val="0"/>
              </a:spcAft>
              <a:buSzPts val="1400"/>
              <a:buChar char="■"/>
              <a:defRPr/>
            </a:lvl3pPr>
            <a:lvl4pPr marL="8779421" lvl="3" indent="-1524200">
              <a:spcBef>
                <a:spcPts val="0"/>
              </a:spcBef>
              <a:spcAft>
                <a:spcPts val="0"/>
              </a:spcAft>
              <a:buSzPts val="1400"/>
              <a:buChar char="●"/>
              <a:defRPr/>
            </a:lvl4pPr>
            <a:lvl5pPr marL="10974283" lvl="4" indent="-1524200">
              <a:spcBef>
                <a:spcPts val="0"/>
              </a:spcBef>
              <a:spcAft>
                <a:spcPts val="0"/>
              </a:spcAft>
              <a:buSzPts val="1400"/>
              <a:buChar char="○"/>
              <a:defRPr/>
            </a:lvl5pPr>
            <a:lvl6pPr marL="13169135" lvl="5" indent="-1524200">
              <a:spcBef>
                <a:spcPts val="0"/>
              </a:spcBef>
              <a:spcAft>
                <a:spcPts val="0"/>
              </a:spcAft>
              <a:buSzPts val="1400"/>
              <a:buChar char="■"/>
              <a:defRPr/>
            </a:lvl6pPr>
            <a:lvl7pPr marL="15363994" lvl="6" indent="-1524200">
              <a:spcBef>
                <a:spcPts val="0"/>
              </a:spcBef>
              <a:spcAft>
                <a:spcPts val="0"/>
              </a:spcAft>
              <a:buSzPts val="1400"/>
              <a:buChar char="●"/>
              <a:defRPr/>
            </a:lvl7pPr>
            <a:lvl8pPr marL="17558852" lvl="7" indent="-1524200">
              <a:spcBef>
                <a:spcPts val="0"/>
              </a:spcBef>
              <a:spcAft>
                <a:spcPts val="0"/>
              </a:spcAft>
              <a:buSzPts val="1400"/>
              <a:buChar char="○"/>
              <a:defRPr/>
            </a:lvl8pPr>
            <a:lvl9pPr marL="19753704" lvl="8" indent="-15242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40667800" y="29844590"/>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2"/>
            <a:ext cx="28794240" cy="3872640"/>
          </a:xfrm>
          <a:prstGeom prst="rect">
            <a:avLst/>
          </a:prstGeom>
        </p:spPr>
        <p:txBody>
          <a:bodyPr spcFirstLastPara="1" wrap="square" lIns="91425" tIns="91425" rIns="91425" bIns="91425" anchor="ctr" anchorCtr="0">
            <a:normAutofit/>
          </a:bodyPr>
          <a:lstStyle>
            <a:lvl1pPr marL="2194859" lvl="0" indent="-109742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40667800" y="29844590"/>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0EBD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2"/>
            <a:ext cx="40898880" cy="366528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1496160" y="7375838"/>
            <a:ext cx="40898880" cy="2186496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40667800" y="29844590"/>
            <a:ext cx="2633760" cy="2519040"/>
          </a:xfrm>
          <a:prstGeom prst="rect">
            <a:avLst/>
          </a:prstGeom>
          <a:noFill/>
          <a:ln>
            <a:noFill/>
          </a:ln>
        </p:spPr>
        <p:txBody>
          <a:bodyPr spcFirstLastPara="1" wrap="square" lIns="91425" tIns="91425" rIns="91425" bIns="91425" anchor="ctr" anchorCtr="0">
            <a:normAutofit/>
          </a:bodyPr>
          <a:lstStyle>
            <a:lvl1pPr lvl="0" algn="r">
              <a:buNone/>
              <a:defRPr sz="4799">
                <a:solidFill>
                  <a:schemeClr val="dk2"/>
                </a:solidFill>
              </a:defRPr>
            </a:lvl1pPr>
            <a:lvl2pPr lvl="1" algn="r">
              <a:buNone/>
              <a:defRPr sz="4799">
                <a:solidFill>
                  <a:schemeClr val="dk2"/>
                </a:solidFill>
              </a:defRPr>
            </a:lvl2pPr>
            <a:lvl3pPr lvl="2" algn="r">
              <a:buNone/>
              <a:defRPr sz="4799">
                <a:solidFill>
                  <a:schemeClr val="dk2"/>
                </a:solidFill>
              </a:defRPr>
            </a:lvl3pPr>
            <a:lvl4pPr lvl="3" algn="r">
              <a:buNone/>
              <a:defRPr sz="4799">
                <a:solidFill>
                  <a:schemeClr val="dk2"/>
                </a:solidFill>
              </a:defRPr>
            </a:lvl4pPr>
            <a:lvl5pPr lvl="4" algn="r">
              <a:buNone/>
              <a:defRPr sz="4799">
                <a:solidFill>
                  <a:schemeClr val="dk2"/>
                </a:solidFill>
              </a:defRPr>
            </a:lvl5pPr>
            <a:lvl6pPr lvl="5" algn="r">
              <a:buNone/>
              <a:defRPr sz="4799">
                <a:solidFill>
                  <a:schemeClr val="dk2"/>
                </a:solidFill>
              </a:defRPr>
            </a:lvl6pPr>
            <a:lvl7pPr lvl="6" algn="r">
              <a:buNone/>
              <a:defRPr sz="4799">
                <a:solidFill>
                  <a:schemeClr val="dk2"/>
                </a:solidFill>
              </a:defRPr>
            </a:lvl7pPr>
            <a:lvl8pPr lvl="7" algn="r">
              <a:buNone/>
              <a:defRPr sz="4799">
                <a:solidFill>
                  <a:schemeClr val="dk2"/>
                </a:solidFill>
              </a:defRPr>
            </a:lvl8pPr>
            <a:lvl9pPr lvl="8" algn="r">
              <a:buNone/>
              <a:defRPr sz="4799">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72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0" y="-77017"/>
            <a:ext cx="43891200" cy="4748886"/>
          </a:xfrm>
          <a:prstGeom prst="rect">
            <a:avLst/>
          </a:prstGeom>
          <a:solidFill>
            <a:srgbClr val="610000"/>
          </a:solidFill>
          <a:ln w="28575" cap="flat" cmpd="sng">
            <a:solidFill>
              <a:srgbClr val="BD9F6F"/>
            </a:solidFill>
            <a:prstDash val="solid"/>
            <a:round/>
            <a:headEnd type="none" w="sm" len="sm"/>
            <a:tailEnd type="none" w="sm" len="sm"/>
          </a:ln>
        </p:spPr>
        <p:txBody>
          <a:bodyPr spcFirstLastPara="1" wrap="square" lIns="438840" tIns="438840" rIns="438840" bIns="438840" anchor="ctr" anchorCtr="0">
            <a:noAutofit/>
          </a:bodyPr>
          <a:lstStyle/>
          <a:p>
            <a:pPr algn="ctr"/>
            <a:r>
              <a:rPr lang="en" sz="12400" dirty="0">
                <a:solidFill>
                  <a:srgbClr val="BD9F6F"/>
                </a:solidFill>
                <a:latin typeface="EB Garamond ExtraBold"/>
                <a:ea typeface="EB Garamond ExtraBold"/>
                <a:cs typeface="EB Garamond ExtraBold"/>
                <a:sym typeface="EB Garamond ExtraBold"/>
              </a:rPr>
              <a:t>Granum &amp; Aurum</a:t>
            </a:r>
            <a:endParaRPr sz="12400" dirty="0">
              <a:solidFill>
                <a:srgbClr val="BD9F6F"/>
              </a:solidFill>
              <a:latin typeface="EB Garamond ExtraBold"/>
              <a:ea typeface="EB Garamond ExtraBold"/>
              <a:cs typeface="EB Garamond ExtraBold"/>
              <a:sym typeface="EB Garamond ExtraBold"/>
            </a:endParaRPr>
          </a:p>
          <a:p>
            <a:pPr algn="ctr"/>
            <a:r>
              <a:rPr lang="en" sz="6600" dirty="0">
                <a:solidFill>
                  <a:srgbClr val="BD9F6F"/>
                </a:solidFill>
                <a:latin typeface="EB Garamond"/>
                <a:ea typeface="EB Garamond"/>
                <a:cs typeface="EB Garamond"/>
                <a:sym typeface="EB Garamond"/>
              </a:rPr>
              <a:t>By: </a:t>
            </a:r>
            <a:r>
              <a:rPr lang="en" sz="6600" u="sng" dirty="0">
                <a:solidFill>
                  <a:srgbClr val="BD9F6F"/>
                </a:solidFill>
                <a:latin typeface="EB Garamond"/>
                <a:ea typeface="EB Garamond"/>
                <a:cs typeface="EB Garamond"/>
                <a:sym typeface="EB Garamond"/>
              </a:rPr>
              <a:t>Hannah Shortino</a:t>
            </a:r>
            <a:endParaRPr sz="6600" u="sng" dirty="0">
              <a:solidFill>
                <a:srgbClr val="BD9F6F"/>
              </a:solidFill>
              <a:latin typeface="EB Garamond"/>
              <a:ea typeface="EB Garamond"/>
              <a:cs typeface="EB Garamond"/>
              <a:sym typeface="EB Garamond"/>
            </a:endParaRPr>
          </a:p>
          <a:p>
            <a:pPr algn="ctr">
              <a:buSzPts val="1100"/>
            </a:pPr>
            <a:r>
              <a:rPr lang="en" sz="6600" dirty="0">
                <a:solidFill>
                  <a:srgbClr val="BD9F6F"/>
                </a:solidFill>
                <a:latin typeface="EB Garamond"/>
                <a:ea typeface="EB Garamond"/>
                <a:cs typeface="EB Garamond"/>
                <a:sym typeface="EB Garamond"/>
              </a:rPr>
              <a:t>Advisors: Dr. Jillian Volpe White, Brittany Devies, Ellie Foreman</a:t>
            </a:r>
            <a:endParaRPr sz="6600" dirty="0">
              <a:solidFill>
                <a:srgbClr val="BD9F6F"/>
              </a:solidFill>
              <a:latin typeface="EB Garamond"/>
              <a:ea typeface="EB Garamond"/>
              <a:cs typeface="EB Garamond"/>
              <a:sym typeface="EB Garamond"/>
            </a:endParaRPr>
          </a:p>
          <a:p>
            <a:endParaRPr sz="5760" dirty="0">
              <a:solidFill>
                <a:srgbClr val="BD9F6F"/>
              </a:solidFill>
              <a:latin typeface="EB Garamond"/>
              <a:ea typeface="EB Garamond"/>
              <a:cs typeface="EB Garamond"/>
              <a:sym typeface="EB Garamond"/>
            </a:endParaRPr>
          </a:p>
        </p:txBody>
      </p:sp>
      <p:sp>
        <p:nvSpPr>
          <p:cNvPr id="55" name="Google Shape;55;p13"/>
          <p:cNvSpPr txBox="1">
            <a:spLocks noGrp="1"/>
          </p:cNvSpPr>
          <p:nvPr>
            <p:ph type="body" idx="1"/>
          </p:nvPr>
        </p:nvSpPr>
        <p:spPr>
          <a:xfrm>
            <a:off x="190447" y="4791314"/>
            <a:ext cx="16751056" cy="5014101"/>
          </a:xfrm>
          <a:prstGeom prst="rect">
            <a:avLst/>
          </a:prstGeom>
          <a:ln w="9525" cap="flat" cmpd="sng">
            <a:solidFill>
              <a:srgbClr val="610000"/>
            </a:solidFill>
            <a:prstDash val="solid"/>
            <a:round/>
            <a:headEnd type="none" w="sm" len="sm"/>
            <a:tailEnd type="none" w="sm" len="sm"/>
          </a:ln>
        </p:spPr>
        <p:txBody>
          <a:bodyPr spcFirstLastPara="1" wrap="square" lIns="438840" tIns="438840" rIns="438840" bIns="438840" anchor="ctr" anchorCtr="0">
            <a:noAutofit/>
          </a:bodyPr>
          <a:lstStyle/>
          <a:p>
            <a:pPr marL="0" indent="0" algn="ctr">
              <a:lnSpc>
                <a:spcPct val="80000"/>
              </a:lnSpc>
              <a:buNone/>
            </a:pPr>
            <a:endParaRPr lang="en-US" sz="5700" b="1" u="sng" dirty="0">
              <a:solidFill>
                <a:srgbClr val="770B0B"/>
              </a:solidFill>
              <a:latin typeface="Times New Roman" panose="02020603050405020304" pitchFamily="18" charset="0"/>
              <a:ea typeface="Spectral"/>
              <a:cs typeface="Times New Roman" panose="02020603050405020304" pitchFamily="18" charset="0"/>
              <a:sym typeface="Spectral"/>
            </a:endParaRPr>
          </a:p>
          <a:p>
            <a:pPr marL="0" indent="0" algn="ctr">
              <a:lnSpc>
                <a:spcPct val="80000"/>
              </a:lnSpc>
              <a:buNone/>
            </a:pPr>
            <a:r>
              <a:rPr lang="en-US" sz="5200" b="1" u="sng" dirty="0">
                <a:solidFill>
                  <a:srgbClr val="770B0B"/>
                </a:solidFill>
                <a:latin typeface="Times New Roman" panose="02020603050405020304" pitchFamily="18" charset="0"/>
                <a:ea typeface="Spectral"/>
                <a:cs typeface="Times New Roman" panose="02020603050405020304" pitchFamily="18" charset="0"/>
                <a:sym typeface="Spectral"/>
              </a:rPr>
              <a:t>What is Granum &amp; Aurum</a:t>
            </a:r>
            <a:r>
              <a:rPr lang="en-US" sz="5200" dirty="0">
                <a:solidFill>
                  <a:srgbClr val="770B0B"/>
                </a:solidFill>
                <a:latin typeface="Times New Roman" panose="02020603050405020304" pitchFamily="18" charset="0"/>
                <a:ea typeface="Spectral"/>
                <a:cs typeface="Times New Roman" panose="02020603050405020304" pitchFamily="18" charset="0"/>
                <a:sym typeface="Spectral"/>
              </a:rPr>
              <a:t>?   </a:t>
            </a:r>
          </a:p>
          <a:p>
            <a:pPr marL="0" indent="0" algn="ctr">
              <a:lnSpc>
                <a:spcPct val="80000"/>
              </a:lnSpc>
              <a:buNone/>
            </a:pPr>
            <a:r>
              <a:rPr lang="en-US" sz="5200" dirty="0">
                <a:solidFill>
                  <a:srgbClr val="770B0B"/>
                </a:solidFill>
                <a:latin typeface="Times New Roman" panose="02020603050405020304" pitchFamily="18" charset="0"/>
                <a:ea typeface="Spectral"/>
                <a:cs typeface="Times New Roman" panose="02020603050405020304" pitchFamily="18" charset="0"/>
                <a:sym typeface="Spectral"/>
              </a:rPr>
              <a:t>                                                                         </a:t>
            </a:r>
          </a:p>
          <a:p>
            <a:pPr marL="0" indent="0" algn="just">
              <a:lnSpc>
                <a:spcPct val="80000"/>
              </a:lnSpc>
              <a:buNone/>
            </a:pPr>
            <a:r>
              <a:rPr lang="en-US" sz="5200" dirty="0">
                <a:solidFill>
                  <a:srgbClr val="770B0B"/>
                </a:solidFill>
                <a:latin typeface="Times New Roman" panose="02020603050405020304" pitchFamily="18" charset="0"/>
                <a:ea typeface="Spectral"/>
                <a:cs typeface="Times New Roman" panose="02020603050405020304" pitchFamily="18" charset="0"/>
                <a:sym typeface="Spectral"/>
              </a:rPr>
              <a:t>A service for FSU departments to receive feedback about their different programs. Especially, if the data collection cannot be solved using survey, a program evaluation, internal interviews, or data that already lives within the office.</a:t>
            </a:r>
          </a:p>
          <a:p>
            <a:pPr marL="0" indent="0" algn="just">
              <a:lnSpc>
                <a:spcPct val="80000"/>
              </a:lnSpc>
              <a:buNone/>
            </a:pPr>
            <a:endParaRPr lang="en-US" sz="5400" dirty="0">
              <a:solidFill>
                <a:srgbClr val="770B0B"/>
              </a:solidFill>
              <a:latin typeface="Times New Roman" panose="02020603050405020304" pitchFamily="18" charset="0"/>
              <a:ea typeface="Spectral"/>
              <a:cs typeface="Times New Roman" panose="02020603050405020304" pitchFamily="18" charset="0"/>
              <a:sym typeface="Spectral"/>
            </a:endParaRPr>
          </a:p>
        </p:txBody>
      </p:sp>
      <p:sp>
        <p:nvSpPr>
          <p:cNvPr id="59" name="Google Shape;59;p13"/>
          <p:cNvSpPr txBox="1"/>
          <p:nvPr/>
        </p:nvSpPr>
        <p:spPr>
          <a:xfrm>
            <a:off x="26060401" y="4878400"/>
            <a:ext cx="17640352" cy="23408640"/>
          </a:xfrm>
          <a:prstGeom prst="rect">
            <a:avLst/>
          </a:prstGeom>
          <a:noFill/>
          <a:ln w="9525" cap="flat" cmpd="sng">
            <a:solidFill>
              <a:srgbClr val="610000"/>
            </a:solidFill>
            <a:prstDash val="solid"/>
            <a:round/>
            <a:headEnd type="none" w="sm" len="sm"/>
            <a:tailEnd type="none" w="sm" len="sm"/>
          </a:ln>
        </p:spPr>
        <p:txBody>
          <a:bodyPr spcFirstLastPara="1" wrap="square" lIns="438840" tIns="438840" rIns="438840" bIns="438840" anchor="t" anchorCtr="0">
            <a:spAutoFit/>
          </a:bodyPr>
          <a:lstStyle/>
          <a:p>
            <a:pPr algn="ctr"/>
            <a:r>
              <a:rPr lang="en" sz="5200" b="1" u="sng" dirty="0">
                <a:solidFill>
                  <a:srgbClr val="7F0700"/>
                </a:solidFill>
                <a:latin typeface="Century Schoolbook"/>
                <a:cs typeface="Times New Roman" panose="02020603050405020304" pitchFamily="18" charset="0"/>
                <a:sym typeface="Century Schoolbook"/>
              </a:rPr>
              <a:t>Results</a:t>
            </a:r>
          </a:p>
          <a:p>
            <a:pPr algn="just">
              <a:buClr>
                <a:srgbClr val="6C0600"/>
              </a:buClr>
              <a:buSzPct val="85000"/>
            </a:pPr>
            <a:r>
              <a:rPr lang="en-US" sz="5000" b="1" dirty="0">
                <a:solidFill>
                  <a:srgbClr val="6C0600"/>
                </a:solidFill>
                <a:latin typeface="Times New Roman" panose="02020603050405020304" pitchFamily="18" charset="0"/>
                <a:cs typeface="Times New Roman" panose="02020603050405020304" pitchFamily="18" charset="0"/>
              </a:rPr>
              <a:t>FSU students have minimal to no knowledge of the Seminole creed. (Figure 1)</a:t>
            </a:r>
          </a:p>
          <a:p>
            <a:pPr marL="685800" indent="-685800" algn="just">
              <a:buClr>
                <a:srgbClr val="6C0600"/>
              </a:buClr>
              <a:buSzPct val="85000"/>
              <a:buFont typeface="Arial" panose="020B0604020202020204" pitchFamily="34" charset="0"/>
              <a:buChar char="•"/>
            </a:pPr>
            <a:r>
              <a:rPr lang="en-US" sz="5000" dirty="0">
                <a:solidFill>
                  <a:srgbClr val="6C0600"/>
                </a:solidFill>
                <a:latin typeface="Times New Roman" panose="02020603050405020304" pitchFamily="18" charset="0"/>
                <a:cs typeface="Times New Roman" panose="02020603050405020304" pitchFamily="18" charset="0"/>
              </a:rPr>
              <a:t>“Um, online orientation went really fast. Like they were speeding through cause like they didn't have time” (Morgan)</a:t>
            </a:r>
          </a:p>
          <a:p>
            <a:pPr marL="685800" indent="-685800" algn="just">
              <a:buClr>
                <a:srgbClr val="6C0600"/>
              </a:buClr>
              <a:buSzPct val="85000"/>
              <a:buFont typeface="Arial" panose="020B0604020202020204" pitchFamily="34" charset="0"/>
              <a:buChar char="•"/>
            </a:pPr>
            <a:r>
              <a:rPr lang="en-US" sz="5000" dirty="0">
                <a:solidFill>
                  <a:srgbClr val="6C0600"/>
                </a:solidFill>
                <a:latin typeface="Times New Roman" panose="02020603050405020304" pitchFamily="18" charset="0"/>
                <a:cs typeface="Times New Roman" panose="02020603050405020304" pitchFamily="18" charset="0"/>
              </a:rPr>
              <a:t>“This is my first time, seeing it…and I think other people should read it be more exposed to it.” (Keith)</a:t>
            </a:r>
          </a:p>
          <a:p>
            <a:pPr lvl="2" algn="just">
              <a:buClr>
                <a:srgbClr val="6C0600"/>
              </a:buClr>
              <a:buSzPct val="85000"/>
            </a:pPr>
            <a:r>
              <a:rPr lang="en-US" sz="5000" b="1" dirty="0">
                <a:solidFill>
                  <a:srgbClr val="6C0600"/>
                </a:solidFill>
                <a:latin typeface="Times New Roman" panose="02020603050405020304" pitchFamily="18" charset="0"/>
                <a:cs typeface="Times New Roman" panose="02020603050405020304" pitchFamily="18" charset="0"/>
              </a:rPr>
              <a:t>Students believe the Seminole Creed values are upheld despite minimal exposure and are reflective of  student experiences at Florida State University. (Figure 2)</a:t>
            </a:r>
          </a:p>
          <a:p>
            <a:pPr marL="685800" lvl="2" indent="-685800" algn="just">
              <a:buClr>
                <a:srgbClr val="6C0600"/>
              </a:buClr>
              <a:buSzPct val="85000"/>
              <a:buFont typeface="Arial" panose="020B0604020202020204" pitchFamily="34" charset="0"/>
              <a:buChar char="•"/>
            </a:pPr>
            <a:r>
              <a:rPr lang="en-US" sz="5000" dirty="0">
                <a:solidFill>
                  <a:srgbClr val="6C0600"/>
                </a:solidFill>
                <a:latin typeface="Times New Roman" panose="02020603050405020304" pitchFamily="18" charset="0"/>
                <a:cs typeface="Times New Roman" panose="02020603050405020304" pitchFamily="18" charset="0"/>
              </a:rPr>
              <a:t>“I wouldn't say so, I think that you know it's been it's been a pretty representative of my experience so far.” (Mark)</a:t>
            </a:r>
          </a:p>
          <a:p>
            <a:pPr marL="685800" lvl="2" indent="-685800" algn="just">
              <a:buClr>
                <a:srgbClr val="6C0600"/>
              </a:buClr>
              <a:buSzPct val="85000"/>
              <a:buFont typeface="Arial" panose="020B0604020202020204" pitchFamily="34" charset="0"/>
              <a:buChar char="•"/>
            </a:pPr>
            <a:r>
              <a:rPr lang="en-US" sz="5000" dirty="0">
                <a:solidFill>
                  <a:srgbClr val="6C0600"/>
                </a:solidFill>
                <a:latin typeface="Times New Roman" panose="02020603050405020304" pitchFamily="18" charset="0"/>
                <a:cs typeface="Times New Roman" panose="02020603050405020304" pitchFamily="18" charset="0"/>
              </a:rPr>
              <a:t>“I feel like for the most part, most FSU staff or even FSU students that I talked to kind of like, show me these and then return I think I show them too.” (Nancy)</a:t>
            </a:r>
            <a:endParaRPr lang="en-US" sz="5000" b="1" dirty="0">
              <a:solidFill>
                <a:srgbClr val="6C0600"/>
              </a:solidFill>
              <a:latin typeface="Times New Roman" panose="02020603050405020304" pitchFamily="18" charset="0"/>
              <a:cs typeface="Times New Roman" panose="02020603050405020304" pitchFamily="18" charset="0"/>
            </a:endParaRPr>
          </a:p>
          <a:p>
            <a:pPr lvl="2" algn="just">
              <a:buClr>
                <a:srgbClr val="6C0600"/>
              </a:buClr>
              <a:buSzPct val="85000"/>
            </a:pPr>
            <a:r>
              <a:rPr lang="en-US" sz="5000" b="1" dirty="0">
                <a:solidFill>
                  <a:srgbClr val="6C0600"/>
                </a:solidFill>
                <a:latin typeface="Times New Roman" panose="02020603050405020304" pitchFamily="18" charset="0"/>
                <a:cs typeface="Times New Roman" panose="02020603050405020304" pitchFamily="18" charset="0"/>
              </a:rPr>
              <a:t>Students believe that the Seminole Creed is important to know and should be more visible on campus and more integrated into student life. (Figure 3)</a:t>
            </a:r>
          </a:p>
          <a:p>
            <a:pPr marL="685800" lvl="2" indent="-685800" algn="just">
              <a:buClr>
                <a:srgbClr val="6C0600"/>
              </a:buClr>
              <a:buSzPct val="85000"/>
              <a:buFont typeface="Arial" panose="020B0604020202020204" pitchFamily="34" charset="0"/>
              <a:buChar char="•"/>
            </a:pPr>
            <a:r>
              <a:rPr lang="en-US" sz="5000" dirty="0">
                <a:solidFill>
                  <a:srgbClr val="6C0600"/>
                </a:solidFill>
                <a:latin typeface="Times New Roman" panose="02020603050405020304" pitchFamily="18" charset="0"/>
                <a:cs typeface="Times New Roman" panose="02020603050405020304" pitchFamily="18" charset="0"/>
              </a:rPr>
              <a:t>“I don't think people like if I go up to someone, I'm like, What's the Seminole creed? I don't think they're gonna know what it is. I don't think they know anything about it.” (Nancy)	</a:t>
            </a:r>
          </a:p>
          <a:p>
            <a:pPr marL="685800" lvl="2" indent="-685800" algn="just">
              <a:buClr>
                <a:srgbClr val="6C0600"/>
              </a:buClr>
              <a:buSzPct val="85000"/>
              <a:buFont typeface="Arial" panose="020B0604020202020204" pitchFamily="34" charset="0"/>
              <a:buChar char="•"/>
            </a:pPr>
            <a:r>
              <a:rPr lang="en-US" sz="5000" dirty="0">
                <a:solidFill>
                  <a:srgbClr val="6C0600"/>
                </a:solidFill>
                <a:latin typeface="Times New Roman" panose="02020603050405020304" pitchFamily="18" charset="0"/>
                <a:cs typeface="Times New Roman" panose="02020603050405020304" pitchFamily="18" charset="0"/>
              </a:rPr>
              <a:t>I haven't seen it like posted on the wall anywhere, like, I haven't seen any of this at all. And I mean, it would be pretty easy to just even just put the words up somewhere or like for teachers to talk about it more. 	</a:t>
            </a:r>
          </a:p>
          <a:p>
            <a:pPr lvl="2" algn="ctr">
              <a:buClr>
                <a:srgbClr val="6C0600"/>
              </a:buClr>
              <a:buSzPct val="85000"/>
            </a:pPr>
            <a:r>
              <a:rPr lang="en-US" sz="5200" b="1" u="sng" dirty="0">
                <a:solidFill>
                  <a:srgbClr val="6C0600"/>
                </a:solidFill>
                <a:latin typeface="Times New Roman" panose="02020603050405020304" pitchFamily="18" charset="0"/>
                <a:cs typeface="Times New Roman" panose="02020603050405020304" pitchFamily="18" charset="0"/>
              </a:rPr>
              <a:t>References</a:t>
            </a:r>
          </a:p>
          <a:p>
            <a:pPr lvl="2">
              <a:buClr>
                <a:srgbClr val="6C0600"/>
              </a:buClr>
              <a:buSzPct val="85000"/>
            </a:pPr>
            <a:r>
              <a:rPr lang="en-US" sz="4800" dirty="0">
                <a:solidFill>
                  <a:srgbClr val="6C0600"/>
                </a:solidFill>
                <a:latin typeface="Times New Roman" panose="02020603050405020304" pitchFamily="18" charset="0"/>
                <a:cs typeface="Times New Roman" panose="02020603050405020304" pitchFamily="18" charset="0"/>
              </a:rPr>
              <a:t>Goss, Jon D. "Introduction to focus groups." Area 28.2 (1996): 113-114.</a:t>
            </a:r>
          </a:p>
          <a:p>
            <a:pPr lvl="2">
              <a:buClr>
                <a:srgbClr val="6C0600"/>
              </a:buClr>
              <a:buSzPct val="85000"/>
            </a:pPr>
            <a:r>
              <a:rPr lang="en-US" sz="4800" dirty="0" err="1">
                <a:solidFill>
                  <a:srgbClr val="6C0600"/>
                </a:solidFill>
                <a:latin typeface="Times New Roman" panose="02020603050405020304" pitchFamily="18" charset="0"/>
                <a:cs typeface="Times New Roman" panose="02020603050405020304" pitchFamily="18" charset="0"/>
              </a:rPr>
              <a:t>Heyink</a:t>
            </a:r>
            <a:r>
              <a:rPr lang="en-US" sz="4800" dirty="0">
                <a:solidFill>
                  <a:srgbClr val="6C0600"/>
                </a:solidFill>
                <a:latin typeface="Times New Roman" panose="02020603050405020304" pitchFamily="18" charset="0"/>
                <a:cs typeface="Times New Roman" panose="02020603050405020304" pitchFamily="18" charset="0"/>
              </a:rPr>
              <a:t>, J. W., and T. J. </a:t>
            </a:r>
            <a:r>
              <a:rPr lang="en-US" sz="4800" dirty="0" err="1">
                <a:solidFill>
                  <a:srgbClr val="6C0600"/>
                </a:solidFill>
                <a:latin typeface="Times New Roman" panose="02020603050405020304" pitchFamily="18" charset="0"/>
                <a:cs typeface="Times New Roman" panose="02020603050405020304" pitchFamily="18" charset="0"/>
              </a:rPr>
              <a:t>Tymstra</a:t>
            </a:r>
            <a:r>
              <a:rPr lang="en-US" sz="4800" dirty="0">
                <a:solidFill>
                  <a:srgbClr val="6C0600"/>
                </a:solidFill>
                <a:latin typeface="Times New Roman" panose="02020603050405020304" pitchFamily="18" charset="0"/>
                <a:cs typeface="Times New Roman" panose="02020603050405020304" pitchFamily="18" charset="0"/>
              </a:rPr>
              <a:t>. "The function of qualitative research." Social Indicators Research 29.3 (1993): 291-30</a:t>
            </a:r>
            <a:r>
              <a:rPr lang="en-US" sz="5000" dirty="0">
                <a:solidFill>
                  <a:srgbClr val="6C0600"/>
                </a:solidFill>
                <a:latin typeface="Times New Roman" panose="02020603050405020304" pitchFamily="18" charset="0"/>
                <a:cs typeface="Times New Roman" panose="02020603050405020304" pitchFamily="18" charset="0"/>
              </a:rPr>
              <a:t>5.</a:t>
            </a:r>
          </a:p>
        </p:txBody>
      </p:sp>
      <p:pic>
        <p:nvPicPr>
          <p:cNvPr id="16" name="Picture 15" descr="Logo&#10;&#10;Description automatically generated">
            <a:extLst>
              <a:ext uri="{FF2B5EF4-FFF2-40B4-BE49-F238E27FC236}">
                <a16:creationId xmlns:a16="http://schemas.microsoft.com/office/drawing/2014/main" id="{4D7BF0AC-435F-7143-A598-6B47CAF2CE5C}"/>
              </a:ext>
            </a:extLst>
          </p:cNvPr>
          <p:cNvPicPr>
            <a:picLocks noChangeAspect="1"/>
          </p:cNvPicPr>
          <p:nvPr/>
        </p:nvPicPr>
        <p:blipFill>
          <a:blip r:embed="rId3"/>
          <a:stretch>
            <a:fillRect/>
          </a:stretch>
        </p:blipFill>
        <p:spPr>
          <a:xfrm>
            <a:off x="1693623" y="285746"/>
            <a:ext cx="4023360" cy="4023360"/>
          </a:xfrm>
          <a:prstGeom prst="rect">
            <a:avLst/>
          </a:prstGeom>
        </p:spPr>
      </p:pic>
      <p:pic>
        <p:nvPicPr>
          <p:cNvPr id="18" name="Picture 17" descr="Logo&#10;&#10;Description automatically generated">
            <a:extLst>
              <a:ext uri="{FF2B5EF4-FFF2-40B4-BE49-F238E27FC236}">
                <a16:creationId xmlns:a16="http://schemas.microsoft.com/office/drawing/2014/main" id="{F46C4A7F-1877-F248-BE08-B52311D0CC41}"/>
              </a:ext>
            </a:extLst>
          </p:cNvPr>
          <p:cNvPicPr>
            <a:picLocks noChangeAspect="1"/>
          </p:cNvPicPr>
          <p:nvPr/>
        </p:nvPicPr>
        <p:blipFill>
          <a:blip r:embed="rId4"/>
          <a:stretch>
            <a:fillRect/>
          </a:stretch>
        </p:blipFill>
        <p:spPr>
          <a:xfrm>
            <a:off x="36587365" y="-547860"/>
            <a:ext cx="6949440" cy="5212080"/>
          </a:xfrm>
          <a:prstGeom prst="rect">
            <a:avLst/>
          </a:prstGeom>
        </p:spPr>
      </p:pic>
      <p:pic>
        <p:nvPicPr>
          <p:cNvPr id="8" name="Picture 7">
            <a:extLst>
              <a:ext uri="{FF2B5EF4-FFF2-40B4-BE49-F238E27FC236}">
                <a16:creationId xmlns:a16="http://schemas.microsoft.com/office/drawing/2014/main" id="{984EA80D-727A-0E43-9E5A-B2C3DA2FE5D0}"/>
              </a:ext>
            </a:extLst>
          </p:cNvPr>
          <p:cNvPicPr>
            <a:picLocks noChangeAspect="1"/>
          </p:cNvPicPr>
          <p:nvPr/>
        </p:nvPicPr>
        <p:blipFill>
          <a:blip r:embed="rId5"/>
          <a:stretch>
            <a:fillRect/>
          </a:stretch>
        </p:blipFill>
        <p:spPr>
          <a:xfrm>
            <a:off x="17222589" y="18803819"/>
            <a:ext cx="8556725" cy="5364529"/>
          </a:xfrm>
          <a:prstGeom prst="rect">
            <a:avLst/>
          </a:prstGeom>
        </p:spPr>
      </p:pic>
      <p:sp>
        <p:nvSpPr>
          <p:cNvPr id="9" name="TextBox 8">
            <a:extLst>
              <a:ext uri="{FF2B5EF4-FFF2-40B4-BE49-F238E27FC236}">
                <a16:creationId xmlns:a16="http://schemas.microsoft.com/office/drawing/2014/main" id="{87F04F03-0B23-7D46-A093-3FE11D38B5F0}"/>
              </a:ext>
            </a:extLst>
          </p:cNvPr>
          <p:cNvSpPr txBox="1"/>
          <p:nvPr/>
        </p:nvSpPr>
        <p:spPr>
          <a:xfrm>
            <a:off x="190446" y="9805415"/>
            <a:ext cx="16751057" cy="22617934"/>
          </a:xfrm>
          <a:prstGeom prst="rect">
            <a:avLst/>
          </a:prstGeom>
          <a:noFill/>
          <a:ln>
            <a:solidFill>
              <a:srgbClr val="6C0600"/>
            </a:solidFill>
          </a:ln>
        </p:spPr>
        <p:txBody>
          <a:bodyPr wrap="square" rtlCol="0">
            <a:noAutofit/>
          </a:bodyPr>
          <a:lstStyle/>
          <a:p>
            <a:pPr algn="ctr"/>
            <a:r>
              <a:rPr lang="en-US" sz="5200" b="1" u="sng" dirty="0">
                <a:solidFill>
                  <a:srgbClr val="6C0600"/>
                </a:solidFill>
                <a:latin typeface="Century Schoolbook" panose="02040604050505020304" pitchFamily="18" charset="0"/>
              </a:rPr>
              <a:t>Case Study: Seminole Creed</a:t>
            </a:r>
          </a:p>
          <a:p>
            <a:pPr algn="just"/>
            <a:r>
              <a:rPr lang="en-US" sz="5200" dirty="0">
                <a:solidFill>
                  <a:srgbClr val="6C0600"/>
                </a:solidFill>
                <a:latin typeface="Times New Roman" panose="02020603050405020304" pitchFamily="18" charset="0"/>
                <a:cs typeface="Times New Roman" panose="02020603050405020304" pitchFamily="18" charset="0"/>
              </a:rPr>
              <a:t>Granum and Aurum was approached by FSU New Student &amp; Family Programs about the visibility and knowledge of the Seminole Creed at Florida State University. </a:t>
            </a:r>
          </a:p>
          <a:p>
            <a:pPr marL="857250" indent="-857250" algn="just">
              <a:buClr>
                <a:srgbClr val="6C0600"/>
              </a:buClr>
              <a:buFont typeface="Arial" panose="020B0604020202020204" pitchFamily="34" charset="0"/>
              <a:buChar char="•"/>
            </a:pPr>
            <a:r>
              <a:rPr lang="en-US" sz="5200" dirty="0">
                <a:solidFill>
                  <a:srgbClr val="610000"/>
                </a:solidFill>
                <a:latin typeface="Times New Roman" panose="02020603050405020304" pitchFamily="18" charset="0"/>
                <a:ea typeface="Spectral"/>
                <a:cs typeface="Times New Roman" panose="02020603050405020304" pitchFamily="18" charset="0"/>
                <a:sym typeface="Spectral"/>
              </a:rPr>
              <a:t>Students attended a G&amp;A focus group session where they were asked a series of questions about the Seminole Creed.</a:t>
            </a:r>
          </a:p>
          <a:p>
            <a:pPr marL="857250" indent="-857250" algn="just">
              <a:buClr>
                <a:srgbClr val="6C0600"/>
              </a:buClr>
              <a:buFont typeface="Arial" panose="020B0604020202020204" pitchFamily="34" charset="0"/>
              <a:buChar char="•"/>
            </a:pPr>
            <a:r>
              <a:rPr lang="en-US" sz="5200" dirty="0">
                <a:solidFill>
                  <a:srgbClr val="610000"/>
                </a:solidFill>
                <a:latin typeface="Times New Roman" panose="02020603050405020304" pitchFamily="18" charset="0"/>
                <a:ea typeface="Spectral"/>
                <a:cs typeface="Times New Roman" panose="02020603050405020304" pitchFamily="18" charset="0"/>
                <a:sym typeface="Spectral"/>
              </a:rPr>
              <a:t>All focus groups receive the same questions about the subject.</a:t>
            </a:r>
          </a:p>
          <a:p>
            <a:pPr marL="857250" indent="-857250" algn="just">
              <a:buClr>
                <a:srgbClr val="6C0600"/>
              </a:buClr>
              <a:buFont typeface="Arial" panose="020B0604020202020204" pitchFamily="34" charset="0"/>
              <a:buChar char="•"/>
            </a:pPr>
            <a:r>
              <a:rPr lang="en-US" sz="5200" dirty="0">
                <a:solidFill>
                  <a:srgbClr val="610000"/>
                </a:solidFill>
                <a:latin typeface="Times New Roman" panose="02020603050405020304" pitchFamily="18" charset="0"/>
                <a:ea typeface="Spectral"/>
                <a:cs typeface="Times New Roman" panose="02020603050405020304" pitchFamily="18" charset="0"/>
                <a:sym typeface="Spectral"/>
              </a:rPr>
              <a:t>Data was recorded and coded for major themes and sent back to the Department for their evaluation.</a:t>
            </a:r>
          </a:p>
          <a:p>
            <a:pPr marL="857250" indent="-857250" algn="just">
              <a:buClr>
                <a:srgbClr val="6C0600"/>
              </a:buClr>
              <a:buFont typeface="Arial" panose="020B0604020202020204" pitchFamily="34" charset="0"/>
              <a:buChar char="•"/>
            </a:pPr>
            <a:endParaRPr lang="en-US" sz="5200" dirty="0">
              <a:solidFill>
                <a:srgbClr val="610000"/>
              </a:solidFill>
              <a:latin typeface="Times New Roman" panose="02020603050405020304" pitchFamily="18" charset="0"/>
              <a:ea typeface="Spectral"/>
              <a:cs typeface="Times New Roman" panose="02020603050405020304" pitchFamily="18" charset="0"/>
              <a:sym typeface="Spectral"/>
            </a:endParaRPr>
          </a:p>
          <a:p>
            <a:pPr algn="ctr"/>
            <a:r>
              <a:rPr lang="en-US" sz="5200" b="1" u="sng" dirty="0">
                <a:solidFill>
                  <a:srgbClr val="6C0600"/>
                </a:solidFill>
                <a:latin typeface="Times New Roman" panose="02020603050405020304" pitchFamily="18" charset="0"/>
                <a:cs typeface="Times New Roman" panose="02020603050405020304" pitchFamily="18" charset="0"/>
              </a:rPr>
              <a:t>Research Questions</a:t>
            </a:r>
          </a:p>
          <a:p>
            <a:pPr algn="ctr"/>
            <a:r>
              <a:rPr lang="en-US" sz="5200" dirty="0">
                <a:solidFill>
                  <a:srgbClr val="6C0600"/>
                </a:solidFill>
                <a:latin typeface="Times New Roman" panose="02020603050405020304" pitchFamily="18" charset="0"/>
                <a:cs typeface="Times New Roman" panose="02020603050405020304" pitchFamily="18" charset="0"/>
              </a:rPr>
              <a:t>Is the Seminole Creed reflective of the FSU student body?</a:t>
            </a:r>
          </a:p>
          <a:p>
            <a:pPr algn="ctr"/>
            <a:r>
              <a:rPr lang="en-US" sz="5200" b="1" dirty="0">
                <a:solidFill>
                  <a:srgbClr val="6C0600"/>
                </a:solidFill>
                <a:latin typeface="Times New Roman" panose="02020603050405020304" pitchFamily="18" charset="0"/>
                <a:cs typeface="Times New Roman" panose="02020603050405020304" pitchFamily="18" charset="0"/>
              </a:rPr>
              <a:t>Supplemental Questions</a:t>
            </a:r>
          </a:p>
          <a:p>
            <a:pPr marL="857250" indent="-857250" algn="just">
              <a:buClr>
                <a:srgbClr val="6C0600"/>
              </a:buClr>
              <a:buFont typeface="Arial" panose="020B0604020202020204" pitchFamily="34" charset="0"/>
              <a:buChar char="•"/>
            </a:pPr>
            <a:r>
              <a:rPr lang="en-US" sz="5200" dirty="0">
                <a:solidFill>
                  <a:srgbClr val="6C0600"/>
                </a:solidFill>
                <a:latin typeface="Times New Roman" panose="02020603050405020304" pitchFamily="18" charset="0"/>
                <a:cs typeface="Times New Roman" panose="02020603050405020304" pitchFamily="18" charset="0"/>
              </a:rPr>
              <a:t>What do you know about the Seminole Creed? </a:t>
            </a:r>
          </a:p>
          <a:p>
            <a:pPr marL="857250" indent="-857250" algn="just">
              <a:buClr>
                <a:srgbClr val="6C0600"/>
              </a:buClr>
              <a:buFont typeface="Arial" panose="020B0604020202020204" pitchFamily="34" charset="0"/>
              <a:buChar char="•"/>
            </a:pPr>
            <a:r>
              <a:rPr lang="en-US" sz="5200" dirty="0">
                <a:solidFill>
                  <a:srgbClr val="6C0600"/>
                </a:solidFill>
                <a:latin typeface="Times New Roman" panose="02020603050405020304" pitchFamily="18" charset="0"/>
                <a:cs typeface="Times New Roman" panose="02020603050405020304" pitchFamily="18" charset="0"/>
              </a:rPr>
              <a:t>What do others in the FSU community know about the Seminole Creed?</a:t>
            </a:r>
          </a:p>
          <a:p>
            <a:pPr marL="685800" indent="-685800" algn="just">
              <a:buClr>
                <a:srgbClr val="6C0600"/>
              </a:buClr>
              <a:buFont typeface="Arial" panose="020B0604020202020204" pitchFamily="34" charset="0"/>
              <a:buChar char="•"/>
            </a:pPr>
            <a:r>
              <a:rPr lang="en-US" sz="5200" dirty="0">
                <a:solidFill>
                  <a:srgbClr val="6C0600"/>
                </a:solidFill>
                <a:latin typeface="Times New Roman" panose="02020603050405020304" pitchFamily="18" charset="0"/>
                <a:cs typeface="Times New Roman" panose="02020603050405020304" pitchFamily="18" charset="0"/>
              </a:rPr>
              <a:t>In what ways do these values align with your FSU experience?  In what ways do they diverge?</a:t>
            </a:r>
          </a:p>
          <a:p>
            <a:pPr marL="685800" indent="-685800" algn="just">
              <a:buClr>
                <a:srgbClr val="6C0600"/>
              </a:buClr>
              <a:buFont typeface="Arial" panose="020B0604020202020204" pitchFamily="34" charset="0"/>
              <a:buChar char="•"/>
            </a:pPr>
            <a:r>
              <a:rPr lang="en-US" sz="5200" dirty="0">
                <a:solidFill>
                  <a:srgbClr val="6C0600"/>
                </a:solidFill>
                <a:latin typeface="Times New Roman" panose="02020603050405020304" pitchFamily="18" charset="0"/>
                <a:cs typeface="Times New Roman" panose="02020603050405020304" pitchFamily="18" charset="0"/>
              </a:rPr>
              <a:t>How can you see these values being integrated into the FSU community?</a:t>
            </a:r>
          </a:p>
        </p:txBody>
      </p:sp>
      <p:sp>
        <p:nvSpPr>
          <p:cNvPr id="14" name="TextBox 13">
            <a:extLst>
              <a:ext uri="{FF2B5EF4-FFF2-40B4-BE49-F238E27FC236}">
                <a16:creationId xmlns:a16="http://schemas.microsoft.com/office/drawing/2014/main" id="{B4CBB255-2E43-ED45-A377-33B863ED464D}"/>
              </a:ext>
            </a:extLst>
          </p:cNvPr>
          <p:cNvSpPr txBox="1"/>
          <p:nvPr/>
        </p:nvSpPr>
        <p:spPr>
          <a:xfrm>
            <a:off x="26060401" y="28329921"/>
            <a:ext cx="17640352" cy="4093428"/>
          </a:xfrm>
          <a:prstGeom prst="rect">
            <a:avLst/>
          </a:prstGeom>
          <a:noFill/>
          <a:ln>
            <a:solidFill>
              <a:srgbClr val="6C0600"/>
            </a:solidFill>
          </a:ln>
        </p:spPr>
        <p:txBody>
          <a:bodyPr wrap="square" rtlCol="0">
            <a:spAutoFit/>
          </a:bodyPr>
          <a:lstStyle/>
          <a:p>
            <a:pPr algn="ctr"/>
            <a:r>
              <a:rPr lang="en-US" sz="5200" b="1" u="sng" dirty="0">
                <a:solidFill>
                  <a:srgbClr val="6C0600"/>
                </a:solidFill>
                <a:latin typeface="Century Schoolbook" panose="02040604050505020304" pitchFamily="18" charset="0"/>
              </a:rPr>
              <a:t>Acknowledgements</a:t>
            </a:r>
          </a:p>
          <a:p>
            <a:r>
              <a:rPr lang="en-US" sz="5200" dirty="0">
                <a:solidFill>
                  <a:srgbClr val="6C0600"/>
                </a:solidFill>
                <a:latin typeface="Times New Roman" panose="02020603050405020304" pitchFamily="18" charset="0"/>
                <a:cs typeface="Times New Roman" panose="02020603050405020304" pitchFamily="18" charset="0"/>
              </a:rPr>
              <a:t>Thank you to Dr.Volpe White, Brittany Devies and Ellie Foreman for allowing me to work on Granum and Aurum. Thank you to my UROP mentors, Guisella Cruz and Michelle Evangelista for their assistance throughout this experience. </a:t>
            </a:r>
          </a:p>
        </p:txBody>
      </p:sp>
      <p:pic>
        <p:nvPicPr>
          <p:cNvPr id="2" name="Picture 1">
            <a:extLst>
              <a:ext uri="{FF2B5EF4-FFF2-40B4-BE49-F238E27FC236}">
                <a16:creationId xmlns:a16="http://schemas.microsoft.com/office/drawing/2014/main" id="{64B5E93B-BDC6-5842-B824-11AAFEBBDB8A}"/>
              </a:ext>
            </a:extLst>
          </p:cNvPr>
          <p:cNvPicPr>
            <a:picLocks noChangeAspect="1"/>
          </p:cNvPicPr>
          <p:nvPr/>
        </p:nvPicPr>
        <p:blipFill>
          <a:blip r:embed="rId6"/>
          <a:stretch>
            <a:fillRect/>
          </a:stretch>
        </p:blipFill>
        <p:spPr>
          <a:xfrm>
            <a:off x="17263426" y="5644990"/>
            <a:ext cx="8541478" cy="5203808"/>
          </a:xfrm>
          <a:prstGeom prst="rect">
            <a:avLst/>
          </a:prstGeom>
        </p:spPr>
      </p:pic>
      <p:pic>
        <p:nvPicPr>
          <p:cNvPr id="10" name="Picture 9" descr="Logo, company name&#10;&#10;Description automatically generated">
            <a:extLst>
              <a:ext uri="{FF2B5EF4-FFF2-40B4-BE49-F238E27FC236}">
                <a16:creationId xmlns:a16="http://schemas.microsoft.com/office/drawing/2014/main" id="{6CA6F41D-E9BD-8C49-9E6C-441917AA7513}"/>
              </a:ext>
            </a:extLst>
          </p:cNvPr>
          <p:cNvPicPr>
            <a:picLocks noChangeAspect="1"/>
          </p:cNvPicPr>
          <p:nvPr/>
        </p:nvPicPr>
        <p:blipFill rotWithShape="1">
          <a:blip r:embed="rId7"/>
          <a:srcRect l="4222" t="16110" r="5111"/>
          <a:stretch/>
        </p:blipFill>
        <p:spPr>
          <a:xfrm>
            <a:off x="17263426" y="12316754"/>
            <a:ext cx="8541479" cy="4930396"/>
          </a:xfrm>
          <a:prstGeom prst="rect">
            <a:avLst/>
          </a:prstGeom>
        </p:spPr>
      </p:pic>
      <p:pic>
        <p:nvPicPr>
          <p:cNvPr id="22" name="Picture 21" descr="A picture containing text, vector graphics&#10;&#10;Description automatically generated">
            <a:extLst>
              <a:ext uri="{FF2B5EF4-FFF2-40B4-BE49-F238E27FC236}">
                <a16:creationId xmlns:a16="http://schemas.microsoft.com/office/drawing/2014/main" id="{863C7850-A5BB-6640-A6D4-98C85F8FFFC7}"/>
              </a:ext>
            </a:extLst>
          </p:cNvPr>
          <p:cNvPicPr>
            <a:picLocks noChangeAspect="1"/>
          </p:cNvPicPr>
          <p:nvPr/>
        </p:nvPicPr>
        <p:blipFill rotWithShape="1">
          <a:blip r:embed="rId8"/>
          <a:srcRect l="11239"/>
          <a:stretch/>
        </p:blipFill>
        <p:spPr>
          <a:xfrm>
            <a:off x="18742146" y="25394328"/>
            <a:ext cx="5584040" cy="7029021"/>
          </a:xfrm>
          <a:prstGeom prst="rect">
            <a:avLst/>
          </a:prstGeom>
        </p:spPr>
      </p:pic>
      <p:pic>
        <p:nvPicPr>
          <p:cNvPr id="3" name="Picture 2">
            <a:extLst>
              <a:ext uri="{FF2B5EF4-FFF2-40B4-BE49-F238E27FC236}">
                <a16:creationId xmlns:a16="http://schemas.microsoft.com/office/drawing/2014/main" id="{EBDEC599-E561-1F47-9EED-E66B9078F5E7}"/>
              </a:ext>
            </a:extLst>
          </p:cNvPr>
          <p:cNvPicPr>
            <a:picLocks noChangeAspect="1"/>
          </p:cNvPicPr>
          <p:nvPr/>
        </p:nvPicPr>
        <p:blipFill>
          <a:blip r:embed="rId9"/>
          <a:stretch>
            <a:fillRect/>
          </a:stretch>
        </p:blipFill>
        <p:spPr>
          <a:xfrm>
            <a:off x="1218524" y="27103986"/>
            <a:ext cx="14092000" cy="3724036"/>
          </a:xfrm>
          <a:prstGeom prst="rect">
            <a:avLst/>
          </a:prstGeom>
        </p:spPr>
      </p:pic>
      <p:sp>
        <p:nvSpPr>
          <p:cNvPr id="4" name="TextBox 3">
            <a:extLst>
              <a:ext uri="{FF2B5EF4-FFF2-40B4-BE49-F238E27FC236}">
                <a16:creationId xmlns:a16="http://schemas.microsoft.com/office/drawing/2014/main" id="{593901D2-78DD-4145-9FB7-35DCAB997C96}"/>
              </a:ext>
            </a:extLst>
          </p:cNvPr>
          <p:cNvSpPr txBox="1"/>
          <p:nvPr/>
        </p:nvSpPr>
        <p:spPr>
          <a:xfrm>
            <a:off x="20467365" y="4955473"/>
            <a:ext cx="2133600" cy="769441"/>
          </a:xfrm>
          <a:prstGeom prst="rect">
            <a:avLst/>
          </a:prstGeom>
          <a:noFill/>
        </p:spPr>
        <p:txBody>
          <a:bodyPr wrap="square" rtlCol="0">
            <a:spAutoFit/>
          </a:bodyPr>
          <a:lstStyle/>
          <a:p>
            <a:r>
              <a:rPr lang="en-US" sz="4400" dirty="0">
                <a:solidFill>
                  <a:srgbClr val="6C0600"/>
                </a:solidFill>
                <a:latin typeface="Times New Roman" panose="02020603050405020304" pitchFamily="18" charset="0"/>
                <a:cs typeface="Times New Roman" panose="02020603050405020304" pitchFamily="18" charset="0"/>
              </a:rPr>
              <a:t>Figure 1</a:t>
            </a:r>
          </a:p>
        </p:txBody>
      </p:sp>
      <p:sp>
        <p:nvSpPr>
          <p:cNvPr id="5" name="TextBox 4">
            <a:extLst>
              <a:ext uri="{FF2B5EF4-FFF2-40B4-BE49-F238E27FC236}">
                <a16:creationId xmlns:a16="http://schemas.microsoft.com/office/drawing/2014/main" id="{5B5BE56F-BD9A-764D-B8B3-A301B10675FB}"/>
              </a:ext>
            </a:extLst>
          </p:cNvPr>
          <p:cNvSpPr txBox="1"/>
          <p:nvPr/>
        </p:nvSpPr>
        <p:spPr>
          <a:xfrm>
            <a:off x="20467365" y="11687382"/>
            <a:ext cx="2133600" cy="769441"/>
          </a:xfrm>
          <a:prstGeom prst="rect">
            <a:avLst/>
          </a:prstGeom>
          <a:noFill/>
        </p:spPr>
        <p:txBody>
          <a:bodyPr wrap="square" rtlCol="0">
            <a:spAutoFit/>
          </a:bodyPr>
          <a:lstStyle/>
          <a:p>
            <a:r>
              <a:rPr lang="en-US" sz="4400" dirty="0">
                <a:solidFill>
                  <a:srgbClr val="6C0600"/>
                </a:solidFill>
                <a:latin typeface="Times New Roman" panose="02020603050405020304" pitchFamily="18" charset="0"/>
                <a:cs typeface="Times New Roman" panose="02020603050405020304" pitchFamily="18" charset="0"/>
              </a:rPr>
              <a:t>Figure 2</a:t>
            </a:r>
          </a:p>
        </p:txBody>
      </p:sp>
      <p:sp>
        <p:nvSpPr>
          <p:cNvPr id="6" name="TextBox 5">
            <a:extLst>
              <a:ext uri="{FF2B5EF4-FFF2-40B4-BE49-F238E27FC236}">
                <a16:creationId xmlns:a16="http://schemas.microsoft.com/office/drawing/2014/main" id="{F0A02D03-361C-F94F-8A64-EEF80C1F4555}"/>
              </a:ext>
            </a:extLst>
          </p:cNvPr>
          <p:cNvSpPr txBox="1"/>
          <p:nvPr/>
        </p:nvSpPr>
        <p:spPr>
          <a:xfrm>
            <a:off x="20400939" y="18176649"/>
            <a:ext cx="3089321" cy="769441"/>
          </a:xfrm>
          <a:prstGeom prst="rect">
            <a:avLst/>
          </a:prstGeom>
          <a:noFill/>
        </p:spPr>
        <p:txBody>
          <a:bodyPr wrap="square" rtlCol="0">
            <a:spAutoFit/>
          </a:bodyPr>
          <a:lstStyle/>
          <a:p>
            <a:r>
              <a:rPr lang="en-US" sz="4400" dirty="0">
                <a:solidFill>
                  <a:srgbClr val="6C0600"/>
                </a:solidFill>
                <a:latin typeface="Times New Roman" panose="02020603050405020304" pitchFamily="18" charset="0"/>
                <a:cs typeface="Times New Roman" panose="02020603050405020304" pitchFamily="18" charset="0"/>
              </a:rPr>
              <a:t>Figure 3</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4211</TotalTime>
  <Words>600</Words>
  <Application>Microsoft Macintosh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Century Schoolbook</vt:lpstr>
      <vt:lpstr>EB Garamond ExtraBold</vt:lpstr>
      <vt:lpstr>Times New Roman</vt:lpstr>
      <vt:lpstr>EB Garamond</vt:lpstr>
      <vt:lpstr>Arial</vt:lpstr>
      <vt:lpstr>Simple Light</vt:lpstr>
      <vt:lpstr>Granum &amp; Aurum By: Hannah Shortino Advisors: Dr. Jillian Volpe White, Brittany Devies, Ellie Foreman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Granum &amp; Aurum By Hannah Shortino Advisors Dr. Jillian Volpe White, Brittney Devies, Ellie Foreman </dc:title>
  <cp:lastModifiedBy>Hannah Shortino</cp:lastModifiedBy>
  <cp:revision>12</cp:revision>
  <dcterms:modified xsi:type="dcterms:W3CDTF">2022-03-16T21:21:40Z</dcterms:modified>
</cp:coreProperties>
</file>